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comments/comment2.xml" ContentType="application/vnd.openxmlformats-officedocument.presentationml.comment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3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comments/comment3.xml" ContentType="application/vnd.openxmlformats-officedocument.presentationml.comment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notesSlides/notesSlide4.xml" ContentType="application/vnd.openxmlformats-officedocument.presentationml.notesSlide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notesSlides/notesSlide5.xml" ContentType="application/vnd.openxmlformats-officedocument.presentationml.notesSlide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notesSlides/notesSlide6.xml" ContentType="application/vnd.openxmlformats-officedocument.presentationml.notesSlide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notesSlides/notesSlide7.xml" ContentType="application/vnd.openxmlformats-officedocument.presentationml.notesSlide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notesSlides/notesSlide8.xml" ContentType="application/vnd.openxmlformats-officedocument.presentationml.notesSlide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notesSlides/notesSlide9.xml" ContentType="application/vnd.openxmlformats-officedocument.presentationml.notesSlide+xml"/>
  <Override PartName="/ppt/tags/tag593.xml" ContentType="application/vnd.openxmlformats-officedocument.presentationml.tags+xml"/>
  <Override PartName="/ppt/comments/comment4.xml" ContentType="application/vnd.openxmlformats-officedocument.presentationml.comment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notesSlides/notesSlide10.xml" ContentType="application/vnd.openxmlformats-officedocument.presentationml.notesSlide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notesSlides/notesSlide11.xml" ContentType="application/vnd.openxmlformats-officedocument.presentationml.notesSlide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notesSlides/notesSlide12.xml" ContentType="application/vnd.openxmlformats-officedocument.presentationml.notesSlide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notesSlides/notesSlide13.xml" ContentType="application/vnd.openxmlformats-officedocument.presentationml.notesSlide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notesSlides/notesSlide14.xml" ContentType="application/vnd.openxmlformats-officedocument.presentationml.notesSlide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notesSlides/notesSlide15.xml" ContentType="application/vnd.openxmlformats-officedocument.presentationml.notesSlide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notesSlides/notesSlide16.xml" ContentType="application/vnd.openxmlformats-officedocument.presentationml.notesSlide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notesSlides/notesSlide17.xml" ContentType="application/vnd.openxmlformats-officedocument.presentationml.notesSlide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comments/comment5.xml" ContentType="application/vnd.openxmlformats-officedocument.presentationml.comment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notesSlides/notesSlide18.xml" ContentType="application/vnd.openxmlformats-officedocument.presentationml.notesSlide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notesSlides/notesSlide19.xml" ContentType="application/vnd.openxmlformats-officedocument.presentationml.notesSlide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notesSlides/notesSlide20.xml" ContentType="application/vnd.openxmlformats-officedocument.presentationml.notesSlide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notesSlides/notesSlide21.xml" ContentType="application/vnd.openxmlformats-officedocument.presentationml.notesSlide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comments/comment6.xml" ContentType="application/vnd.openxmlformats-officedocument.presentationml.comment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notesSlides/notesSlide22.xml" ContentType="application/vnd.openxmlformats-officedocument.presentationml.notesSlide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notesSlides/notesSlide23.xml" ContentType="application/vnd.openxmlformats-officedocument.presentationml.notesSlide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tags/tag1790.xml" ContentType="application/vnd.openxmlformats-officedocument.presentationml.tags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tags/tag1798.xml" ContentType="application/vnd.openxmlformats-officedocument.presentationml.tags+xml"/>
  <Override PartName="/ppt/tags/tag1799.xml" ContentType="application/vnd.openxmlformats-officedocument.presentationml.tags+xml"/>
  <Override PartName="/ppt/tags/tag1800.xml" ContentType="application/vnd.openxmlformats-officedocument.presentationml.tags+xml"/>
  <Override PartName="/ppt/tags/tag1801.xml" ContentType="application/vnd.openxmlformats-officedocument.presentationml.tags+xml"/>
  <Override PartName="/ppt/tags/tag1802.xml" ContentType="application/vnd.openxmlformats-officedocument.presentationml.tags+xml"/>
  <Override PartName="/ppt/tags/tag1803.xml" ContentType="application/vnd.openxmlformats-officedocument.presentationml.tags+xml"/>
  <Override PartName="/ppt/tags/tag1804.xml" ContentType="application/vnd.openxmlformats-officedocument.presentationml.tags+xml"/>
  <Override PartName="/ppt/tags/tag1805.xml" ContentType="application/vnd.openxmlformats-officedocument.presentationml.tags+xml"/>
  <Override PartName="/ppt/tags/tag1806.xml" ContentType="application/vnd.openxmlformats-officedocument.presentationml.tags+xml"/>
  <Override PartName="/ppt/tags/tag1807.xml" ContentType="application/vnd.openxmlformats-officedocument.presentationml.tags+xml"/>
  <Override PartName="/ppt/tags/tag1808.xml" ContentType="application/vnd.openxmlformats-officedocument.presentationml.tags+xml"/>
  <Override PartName="/ppt/tags/tag1809.xml" ContentType="application/vnd.openxmlformats-officedocument.presentationml.tags+xml"/>
  <Override PartName="/ppt/tags/tag1810.xml" ContentType="application/vnd.openxmlformats-officedocument.presentationml.tags+xml"/>
  <Override PartName="/ppt/tags/tag1811.xml" ContentType="application/vnd.openxmlformats-officedocument.presentationml.tags+xml"/>
  <Override PartName="/ppt/tags/tag1812.xml" ContentType="application/vnd.openxmlformats-officedocument.presentationml.tags+xml"/>
  <Override PartName="/ppt/tags/tag1813.xml" ContentType="application/vnd.openxmlformats-officedocument.presentationml.tags+xml"/>
  <Override PartName="/ppt/tags/tag1814.xml" ContentType="application/vnd.openxmlformats-officedocument.presentationml.tags+xml"/>
  <Override PartName="/ppt/tags/tag1815.xml" ContentType="application/vnd.openxmlformats-officedocument.presentationml.tags+xml"/>
  <Override PartName="/ppt/tags/tag1816.xml" ContentType="application/vnd.openxmlformats-officedocument.presentationml.tags+xml"/>
  <Override PartName="/ppt/tags/tag1817.xml" ContentType="application/vnd.openxmlformats-officedocument.presentationml.tags+xml"/>
  <Override PartName="/ppt/tags/tag1818.xml" ContentType="application/vnd.openxmlformats-officedocument.presentationml.tags+xml"/>
  <Override PartName="/ppt/tags/tag1819.xml" ContentType="application/vnd.openxmlformats-officedocument.presentationml.tags+xml"/>
  <Override PartName="/ppt/tags/tag1820.xml" ContentType="application/vnd.openxmlformats-officedocument.presentationml.tags+xml"/>
  <Override PartName="/ppt/notesSlides/notesSlide24.xml" ContentType="application/vnd.openxmlformats-officedocument.presentationml.notesSlide+xml"/>
  <Override PartName="/ppt/tags/tag1821.xml" ContentType="application/vnd.openxmlformats-officedocument.presentationml.tags+xml"/>
  <Override PartName="/ppt/tags/tag1822.xml" ContentType="application/vnd.openxmlformats-officedocument.presentationml.tags+xml"/>
  <Override PartName="/ppt/tags/tag1823.xml" ContentType="application/vnd.openxmlformats-officedocument.presentationml.tags+xml"/>
  <Override PartName="/ppt/tags/tag1824.xml" ContentType="application/vnd.openxmlformats-officedocument.presentationml.tags+xml"/>
  <Override PartName="/ppt/tags/tag1825.xml" ContentType="application/vnd.openxmlformats-officedocument.presentationml.tags+xml"/>
  <Override PartName="/ppt/tags/tag1826.xml" ContentType="application/vnd.openxmlformats-officedocument.presentationml.tags+xml"/>
  <Override PartName="/ppt/tags/tag1827.xml" ContentType="application/vnd.openxmlformats-officedocument.presentationml.tags+xml"/>
  <Override PartName="/ppt/tags/tag1828.xml" ContentType="application/vnd.openxmlformats-officedocument.presentationml.tags+xml"/>
  <Override PartName="/ppt/tags/tag1829.xml" ContentType="application/vnd.openxmlformats-officedocument.presentationml.tags+xml"/>
  <Override PartName="/ppt/tags/tag1830.xml" ContentType="application/vnd.openxmlformats-officedocument.presentationml.tags+xml"/>
  <Override PartName="/ppt/tags/tag1831.xml" ContentType="application/vnd.openxmlformats-officedocument.presentationml.tags+xml"/>
  <Override PartName="/ppt/tags/tag1832.xml" ContentType="application/vnd.openxmlformats-officedocument.presentationml.tags+xml"/>
  <Override PartName="/ppt/tags/tag1833.xml" ContentType="application/vnd.openxmlformats-officedocument.presentationml.tags+xml"/>
  <Override PartName="/ppt/tags/tag1834.xml" ContentType="application/vnd.openxmlformats-officedocument.presentationml.tags+xml"/>
  <Override PartName="/ppt/tags/tag1835.xml" ContentType="application/vnd.openxmlformats-officedocument.presentationml.tags+xml"/>
  <Override PartName="/ppt/tags/tag1836.xml" ContentType="application/vnd.openxmlformats-officedocument.presentationml.tags+xml"/>
  <Override PartName="/ppt/tags/tag1837.xml" ContentType="application/vnd.openxmlformats-officedocument.presentationml.tags+xml"/>
  <Override PartName="/ppt/tags/tag1838.xml" ContentType="application/vnd.openxmlformats-officedocument.presentationml.tags+xml"/>
  <Override PartName="/ppt/tags/tag1839.xml" ContentType="application/vnd.openxmlformats-officedocument.presentationml.tags+xml"/>
  <Override PartName="/ppt/tags/tag1840.xml" ContentType="application/vnd.openxmlformats-officedocument.presentationml.tags+xml"/>
  <Override PartName="/ppt/tags/tag1841.xml" ContentType="application/vnd.openxmlformats-officedocument.presentationml.tags+xml"/>
  <Override PartName="/ppt/tags/tag1842.xml" ContentType="application/vnd.openxmlformats-officedocument.presentationml.tags+xml"/>
  <Override PartName="/ppt/tags/tag1843.xml" ContentType="application/vnd.openxmlformats-officedocument.presentationml.tags+xml"/>
  <Override PartName="/ppt/tags/tag1844.xml" ContentType="application/vnd.openxmlformats-officedocument.presentationml.tags+xml"/>
  <Override PartName="/ppt/tags/tag1845.xml" ContentType="application/vnd.openxmlformats-officedocument.presentationml.tags+xml"/>
  <Override PartName="/ppt/tags/tag1846.xml" ContentType="application/vnd.openxmlformats-officedocument.presentationml.tags+xml"/>
  <Override PartName="/ppt/tags/tag1847.xml" ContentType="application/vnd.openxmlformats-officedocument.presentationml.tags+xml"/>
  <Override PartName="/ppt/tags/tag1848.xml" ContentType="application/vnd.openxmlformats-officedocument.presentationml.tags+xml"/>
  <Override PartName="/ppt/tags/tag1849.xml" ContentType="application/vnd.openxmlformats-officedocument.presentationml.tags+xml"/>
  <Override PartName="/ppt/tags/tag1850.xml" ContentType="application/vnd.openxmlformats-officedocument.presentationml.tags+xml"/>
  <Override PartName="/ppt/tags/tag1851.xml" ContentType="application/vnd.openxmlformats-officedocument.presentationml.tags+xml"/>
  <Override PartName="/ppt/tags/tag1852.xml" ContentType="application/vnd.openxmlformats-officedocument.presentationml.tags+xml"/>
  <Override PartName="/ppt/tags/tag1853.xml" ContentType="application/vnd.openxmlformats-officedocument.presentationml.tags+xml"/>
  <Override PartName="/ppt/tags/tag1854.xml" ContentType="application/vnd.openxmlformats-officedocument.presentationml.tags+xml"/>
  <Override PartName="/ppt/tags/tag1855.xml" ContentType="application/vnd.openxmlformats-officedocument.presentationml.tags+xml"/>
  <Override PartName="/ppt/tags/tag1856.xml" ContentType="application/vnd.openxmlformats-officedocument.presentationml.tags+xml"/>
  <Override PartName="/ppt/tags/tag1857.xml" ContentType="application/vnd.openxmlformats-officedocument.presentationml.tags+xml"/>
  <Override PartName="/ppt/tags/tag1858.xml" ContentType="application/vnd.openxmlformats-officedocument.presentationml.tags+xml"/>
  <Override PartName="/ppt/tags/tag1859.xml" ContentType="application/vnd.openxmlformats-officedocument.presentationml.tags+xml"/>
  <Override PartName="/ppt/tags/tag1860.xml" ContentType="application/vnd.openxmlformats-officedocument.presentationml.tags+xml"/>
  <Override PartName="/ppt/tags/tag1861.xml" ContentType="application/vnd.openxmlformats-officedocument.presentationml.tags+xml"/>
  <Override PartName="/ppt/tags/tag1862.xml" ContentType="application/vnd.openxmlformats-officedocument.presentationml.tags+xml"/>
  <Override PartName="/ppt/tags/tag1863.xml" ContentType="application/vnd.openxmlformats-officedocument.presentationml.tags+xml"/>
  <Override PartName="/ppt/tags/tag1864.xml" ContentType="application/vnd.openxmlformats-officedocument.presentationml.tags+xml"/>
  <Override PartName="/ppt/tags/tag1865.xml" ContentType="application/vnd.openxmlformats-officedocument.presentationml.tags+xml"/>
  <Override PartName="/ppt/tags/tag1866.xml" ContentType="application/vnd.openxmlformats-officedocument.presentationml.tags+xml"/>
  <Override PartName="/ppt/tags/tag1867.xml" ContentType="application/vnd.openxmlformats-officedocument.presentationml.tags+xml"/>
  <Override PartName="/ppt/tags/tag1868.xml" ContentType="application/vnd.openxmlformats-officedocument.presentationml.tags+xml"/>
  <Override PartName="/ppt/tags/tag1869.xml" ContentType="application/vnd.openxmlformats-officedocument.presentationml.tags+xml"/>
  <Override PartName="/ppt/notesSlides/notesSlide25.xml" ContentType="application/vnd.openxmlformats-officedocument.presentationml.notesSlide+xml"/>
  <Override PartName="/ppt/tags/tag1870.xml" ContentType="application/vnd.openxmlformats-officedocument.presentationml.tags+xml"/>
  <Override PartName="/ppt/tags/tag1871.xml" ContentType="application/vnd.openxmlformats-officedocument.presentationml.tags+xml"/>
  <Override PartName="/ppt/tags/tag1872.xml" ContentType="application/vnd.openxmlformats-officedocument.presentationml.tags+xml"/>
  <Override PartName="/ppt/tags/tag1873.xml" ContentType="application/vnd.openxmlformats-officedocument.presentationml.tags+xml"/>
  <Override PartName="/ppt/tags/tag1874.xml" ContentType="application/vnd.openxmlformats-officedocument.presentationml.tags+xml"/>
  <Override PartName="/ppt/tags/tag1875.xml" ContentType="application/vnd.openxmlformats-officedocument.presentationml.tags+xml"/>
  <Override PartName="/ppt/tags/tag1876.xml" ContentType="application/vnd.openxmlformats-officedocument.presentationml.tags+xml"/>
  <Override PartName="/ppt/tags/tag1877.xml" ContentType="application/vnd.openxmlformats-officedocument.presentationml.tags+xml"/>
  <Override PartName="/ppt/tags/tag1878.xml" ContentType="application/vnd.openxmlformats-officedocument.presentationml.tags+xml"/>
  <Override PartName="/ppt/tags/tag1879.xml" ContentType="application/vnd.openxmlformats-officedocument.presentationml.tags+xml"/>
  <Override PartName="/ppt/tags/tag1880.xml" ContentType="application/vnd.openxmlformats-officedocument.presentationml.tags+xml"/>
  <Override PartName="/ppt/tags/tag1881.xml" ContentType="application/vnd.openxmlformats-officedocument.presentationml.tags+xml"/>
  <Override PartName="/ppt/tags/tag1882.xml" ContentType="application/vnd.openxmlformats-officedocument.presentationml.tags+xml"/>
  <Override PartName="/ppt/tags/tag1883.xml" ContentType="application/vnd.openxmlformats-officedocument.presentationml.tags+xml"/>
  <Override PartName="/ppt/tags/tag1884.xml" ContentType="application/vnd.openxmlformats-officedocument.presentationml.tags+xml"/>
  <Override PartName="/ppt/tags/tag1885.xml" ContentType="application/vnd.openxmlformats-officedocument.presentationml.tags+xml"/>
  <Override PartName="/ppt/tags/tag1886.xml" ContentType="application/vnd.openxmlformats-officedocument.presentationml.tags+xml"/>
  <Override PartName="/ppt/tags/tag1887.xml" ContentType="application/vnd.openxmlformats-officedocument.presentationml.tags+xml"/>
  <Override PartName="/ppt/tags/tag1888.xml" ContentType="application/vnd.openxmlformats-officedocument.presentationml.tags+xml"/>
  <Override PartName="/ppt/tags/tag1889.xml" ContentType="application/vnd.openxmlformats-officedocument.presentationml.tags+xml"/>
  <Override PartName="/ppt/tags/tag1890.xml" ContentType="application/vnd.openxmlformats-officedocument.presentationml.tags+xml"/>
  <Override PartName="/ppt/tags/tag1891.xml" ContentType="application/vnd.openxmlformats-officedocument.presentationml.tags+xml"/>
  <Override PartName="/ppt/tags/tag1892.xml" ContentType="application/vnd.openxmlformats-officedocument.presentationml.tags+xml"/>
  <Override PartName="/ppt/tags/tag1893.xml" ContentType="application/vnd.openxmlformats-officedocument.presentationml.tags+xml"/>
  <Override PartName="/ppt/tags/tag1894.xml" ContentType="application/vnd.openxmlformats-officedocument.presentationml.tags+xml"/>
  <Override PartName="/ppt/tags/tag1895.xml" ContentType="application/vnd.openxmlformats-officedocument.presentationml.tags+xml"/>
  <Override PartName="/ppt/tags/tag1896.xml" ContentType="application/vnd.openxmlformats-officedocument.presentationml.tags+xml"/>
  <Override PartName="/ppt/tags/tag1897.xml" ContentType="application/vnd.openxmlformats-officedocument.presentationml.tags+xml"/>
  <Override PartName="/ppt/tags/tag1898.xml" ContentType="application/vnd.openxmlformats-officedocument.presentationml.tags+xml"/>
  <Override PartName="/ppt/tags/tag1899.xml" ContentType="application/vnd.openxmlformats-officedocument.presentationml.tags+xml"/>
  <Override PartName="/ppt/tags/tag1900.xml" ContentType="application/vnd.openxmlformats-officedocument.presentationml.tags+xml"/>
  <Override PartName="/ppt/tags/tag1901.xml" ContentType="application/vnd.openxmlformats-officedocument.presentationml.tags+xml"/>
  <Override PartName="/ppt/tags/tag1902.xml" ContentType="application/vnd.openxmlformats-officedocument.presentationml.tags+xml"/>
  <Override PartName="/ppt/tags/tag1903.xml" ContentType="application/vnd.openxmlformats-officedocument.presentationml.tags+xml"/>
  <Override PartName="/ppt/tags/tag1904.xml" ContentType="application/vnd.openxmlformats-officedocument.presentationml.tags+xml"/>
  <Override PartName="/ppt/tags/tag1905.xml" ContentType="application/vnd.openxmlformats-officedocument.presentationml.tags+xml"/>
  <Override PartName="/ppt/tags/tag1906.xml" ContentType="application/vnd.openxmlformats-officedocument.presentationml.tags+xml"/>
  <Override PartName="/ppt/tags/tag1907.xml" ContentType="application/vnd.openxmlformats-officedocument.presentationml.tags+xml"/>
  <Override PartName="/ppt/tags/tag1908.xml" ContentType="application/vnd.openxmlformats-officedocument.presentationml.tags+xml"/>
  <Override PartName="/ppt/tags/tag1909.xml" ContentType="application/vnd.openxmlformats-officedocument.presentationml.tags+xml"/>
  <Override PartName="/ppt/tags/tag1910.xml" ContentType="application/vnd.openxmlformats-officedocument.presentationml.tags+xml"/>
  <Override PartName="/ppt/tags/tag1911.xml" ContentType="application/vnd.openxmlformats-officedocument.presentationml.tags+xml"/>
  <Override PartName="/ppt/tags/tag1912.xml" ContentType="application/vnd.openxmlformats-officedocument.presentationml.tags+xml"/>
  <Override PartName="/ppt/tags/tag1913.xml" ContentType="application/vnd.openxmlformats-officedocument.presentationml.tags+xml"/>
  <Override PartName="/ppt/tags/tag1914.xml" ContentType="application/vnd.openxmlformats-officedocument.presentationml.tags+xml"/>
  <Override PartName="/ppt/tags/tag1915.xml" ContentType="application/vnd.openxmlformats-officedocument.presentationml.tags+xml"/>
  <Override PartName="/ppt/tags/tag1916.xml" ContentType="application/vnd.openxmlformats-officedocument.presentationml.tags+xml"/>
  <Override PartName="/ppt/tags/tag1917.xml" ContentType="application/vnd.openxmlformats-officedocument.presentationml.tags+xml"/>
  <Override PartName="/ppt/tags/tag1918.xml" ContentType="application/vnd.openxmlformats-officedocument.presentationml.tags+xml"/>
  <Override PartName="/ppt/tags/tag1919.xml" ContentType="application/vnd.openxmlformats-officedocument.presentationml.tags+xml"/>
  <Override PartName="/ppt/tags/tag1920.xml" ContentType="application/vnd.openxmlformats-officedocument.presentationml.tags+xml"/>
  <Override PartName="/ppt/tags/tag1921.xml" ContentType="application/vnd.openxmlformats-officedocument.presentationml.tags+xml"/>
  <Override PartName="/ppt/tags/tag1922.xml" ContentType="application/vnd.openxmlformats-officedocument.presentationml.tags+xml"/>
  <Override PartName="/ppt/tags/tag1923.xml" ContentType="application/vnd.openxmlformats-officedocument.presentationml.tags+xml"/>
  <Override PartName="/ppt/tags/tag1924.xml" ContentType="application/vnd.openxmlformats-officedocument.presentationml.tags+xml"/>
  <Override PartName="/ppt/tags/tag1925.xml" ContentType="application/vnd.openxmlformats-officedocument.presentationml.tags+xml"/>
  <Override PartName="/ppt/tags/tag1926.xml" ContentType="application/vnd.openxmlformats-officedocument.presentationml.tags+xml"/>
  <Override PartName="/ppt/tags/tag1927.xml" ContentType="application/vnd.openxmlformats-officedocument.presentationml.tags+xml"/>
  <Override PartName="/ppt/tags/tag1928.xml" ContentType="application/vnd.openxmlformats-officedocument.presentationml.tags+xml"/>
  <Override PartName="/ppt/tags/tag1929.xml" ContentType="application/vnd.openxmlformats-officedocument.presentationml.tags+xml"/>
  <Override PartName="/ppt/tags/tag1930.xml" ContentType="application/vnd.openxmlformats-officedocument.presentationml.tags+xml"/>
  <Override PartName="/ppt/tags/tag1931.xml" ContentType="application/vnd.openxmlformats-officedocument.presentationml.tags+xml"/>
  <Override PartName="/ppt/tags/tag1932.xml" ContentType="application/vnd.openxmlformats-officedocument.presentationml.tags+xml"/>
  <Override PartName="/ppt/tags/tag1933.xml" ContentType="application/vnd.openxmlformats-officedocument.presentationml.tags+xml"/>
  <Override PartName="/ppt/tags/tag1934.xml" ContentType="application/vnd.openxmlformats-officedocument.presentationml.tags+xml"/>
  <Override PartName="/ppt/tags/tag1935.xml" ContentType="application/vnd.openxmlformats-officedocument.presentationml.tags+xml"/>
  <Override PartName="/ppt/tags/tag1936.xml" ContentType="application/vnd.openxmlformats-officedocument.presentationml.tags+xml"/>
  <Override PartName="/ppt/tags/tag1937.xml" ContentType="application/vnd.openxmlformats-officedocument.presentationml.tags+xml"/>
  <Override PartName="/ppt/tags/tag1938.xml" ContentType="application/vnd.openxmlformats-officedocument.presentationml.tags+xml"/>
  <Override PartName="/ppt/tags/tag1939.xml" ContentType="application/vnd.openxmlformats-officedocument.presentationml.tags+xml"/>
  <Override PartName="/ppt/tags/tag1940.xml" ContentType="application/vnd.openxmlformats-officedocument.presentationml.tags+xml"/>
  <Override PartName="/ppt/tags/tag1941.xml" ContentType="application/vnd.openxmlformats-officedocument.presentationml.tags+xml"/>
  <Override PartName="/ppt/tags/tag1942.xml" ContentType="application/vnd.openxmlformats-officedocument.presentationml.tags+xml"/>
  <Override PartName="/ppt/tags/tag1943.xml" ContentType="application/vnd.openxmlformats-officedocument.presentationml.tags+xml"/>
  <Override PartName="/ppt/tags/tag1944.xml" ContentType="application/vnd.openxmlformats-officedocument.presentationml.tags+xml"/>
  <Override PartName="/ppt/tags/tag1945.xml" ContentType="application/vnd.openxmlformats-officedocument.presentationml.tags+xml"/>
  <Override PartName="/ppt/tags/tag1946.xml" ContentType="application/vnd.openxmlformats-officedocument.presentationml.tags+xml"/>
  <Override PartName="/ppt/tags/tag1947.xml" ContentType="application/vnd.openxmlformats-officedocument.presentationml.tags+xml"/>
  <Override PartName="/ppt/tags/tag1948.xml" ContentType="application/vnd.openxmlformats-officedocument.presentationml.tags+xml"/>
  <Override PartName="/ppt/tags/tag1949.xml" ContentType="application/vnd.openxmlformats-officedocument.presentationml.tags+xml"/>
  <Override PartName="/ppt/tags/tag1950.xml" ContentType="application/vnd.openxmlformats-officedocument.presentationml.tags+xml"/>
  <Override PartName="/ppt/tags/tag1951.xml" ContentType="application/vnd.openxmlformats-officedocument.presentationml.tags+xml"/>
  <Override PartName="/ppt/tags/tag1952.xml" ContentType="application/vnd.openxmlformats-officedocument.presentationml.tags+xml"/>
  <Override PartName="/ppt/tags/tag1953.xml" ContentType="application/vnd.openxmlformats-officedocument.presentationml.tags+xml"/>
  <Override PartName="/ppt/tags/tag1954.xml" ContentType="application/vnd.openxmlformats-officedocument.presentationml.tags+xml"/>
  <Override PartName="/ppt/tags/tag1955.xml" ContentType="application/vnd.openxmlformats-officedocument.presentationml.tags+xml"/>
  <Override PartName="/ppt/tags/tag1956.xml" ContentType="application/vnd.openxmlformats-officedocument.presentationml.tags+xml"/>
  <Override PartName="/ppt/tags/tag1957.xml" ContentType="application/vnd.openxmlformats-officedocument.presentationml.tags+xml"/>
  <Override PartName="/ppt/tags/tag1958.xml" ContentType="application/vnd.openxmlformats-officedocument.presentationml.tags+xml"/>
  <Override PartName="/ppt/tags/tag1959.xml" ContentType="application/vnd.openxmlformats-officedocument.presentationml.tags+xml"/>
  <Override PartName="/ppt/tags/tag1960.xml" ContentType="application/vnd.openxmlformats-officedocument.presentationml.tags+xml"/>
  <Override PartName="/ppt/tags/tag1961.xml" ContentType="application/vnd.openxmlformats-officedocument.presentationml.tags+xml"/>
  <Override PartName="/ppt/tags/tag1962.xml" ContentType="application/vnd.openxmlformats-officedocument.presentationml.tags+xml"/>
  <Override PartName="/ppt/tags/tag1963.xml" ContentType="application/vnd.openxmlformats-officedocument.presentationml.tags+xml"/>
  <Override PartName="/ppt/tags/tag1964.xml" ContentType="application/vnd.openxmlformats-officedocument.presentationml.tags+xml"/>
  <Override PartName="/ppt/tags/tag1965.xml" ContentType="application/vnd.openxmlformats-officedocument.presentationml.tags+xml"/>
  <Override PartName="/ppt/tags/tag1966.xml" ContentType="application/vnd.openxmlformats-officedocument.presentationml.tags+xml"/>
  <Override PartName="/ppt/tags/tag1967.xml" ContentType="application/vnd.openxmlformats-officedocument.presentationml.tags+xml"/>
  <Override PartName="/ppt/notesSlides/notesSlide26.xml" ContentType="application/vnd.openxmlformats-officedocument.presentationml.notesSlide+xml"/>
  <Override PartName="/ppt/tags/tag1968.xml" ContentType="application/vnd.openxmlformats-officedocument.presentationml.tags+xml"/>
  <Override PartName="/ppt/tags/tag1969.xml" ContentType="application/vnd.openxmlformats-officedocument.presentationml.tags+xml"/>
  <Override PartName="/ppt/tags/tag1970.xml" ContentType="application/vnd.openxmlformats-officedocument.presentationml.tags+xml"/>
  <Override PartName="/ppt/tags/tag1971.xml" ContentType="application/vnd.openxmlformats-officedocument.presentationml.tags+xml"/>
  <Override PartName="/ppt/tags/tag1972.xml" ContentType="application/vnd.openxmlformats-officedocument.presentationml.tags+xml"/>
  <Override PartName="/ppt/tags/tag1973.xml" ContentType="application/vnd.openxmlformats-officedocument.presentationml.tags+xml"/>
  <Override PartName="/ppt/tags/tag1974.xml" ContentType="application/vnd.openxmlformats-officedocument.presentationml.tags+xml"/>
  <Override PartName="/ppt/tags/tag1975.xml" ContentType="application/vnd.openxmlformats-officedocument.presentationml.tags+xml"/>
  <Override PartName="/ppt/tags/tag1976.xml" ContentType="application/vnd.openxmlformats-officedocument.presentationml.tags+xml"/>
  <Override PartName="/ppt/tags/tag1977.xml" ContentType="application/vnd.openxmlformats-officedocument.presentationml.tags+xml"/>
  <Override PartName="/ppt/tags/tag1978.xml" ContentType="application/vnd.openxmlformats-officedocument.presentationml.tags+xml"/>
  <Override PartName="/ppt/tags/tag1979.xml" ContentType="application/vnd.openxmlformats-officedocument.presentationml.tags+xml"/>
  <Override PartName="/ppt/tags/tag1980.xml" ContentType="application/vnd.openxmlformats-officedocument.presentationml.tags+xml"/>
  <Override PartName="/ppt/tags/tag1981.xml" ContentType="application/vnd.openxmlformats-officedocument.presentationml.tags+xml"/>
  <Override PartName="/ppt/tags/tag1982.xml" ContentType="application/vnd.openxmlformats-officedocument.presentationml.tags+xml"/>
  <Override PartName="/ppt/tags/tag1983.xml" ContentType="application/vnd.openxmlformats-officedocument.presentationml.tags+xml"/>
  <Override PartName="/ppt/tags/tag1984.xml" ContentType="application/vnd.openxmlformats-officedocument.presentationml.tags+xml"/>
  <Override PartName="/ppt/tags/tag1985.xml" ContentType="application/vnd.openxmlformats-officedocument.presentationml.tags+xml"/>
  <Override PartName="/ppt/tags/tag1986.xml" ContentType="application/vnd.openxmlformats-officedocument.presentationml.tags+xml"/>
  <Override PartName="/ppt/tags/tag1987.xml" ContentType="application/vnd.openxmlformats-officedocument.presentationml.tags+xml"/>
  <Override PartName="/ppt/tags/tag1988.xml" ContentType="application/vnd.openxmlformats-officedocument.presentationml.tags+xml"/>
  <Override PartName="/ppt/tags/tag1989.xml" ContentType="application/vnd.openxmlformats-officedocument.presentationml.tags+xml"/>
  <Override PartName="/ppt/tags/tag1990.xml" ContentType="application/vnd.openxmlformats-officedocument.presentationml.tags+xml"/>
  <Override PartName="/ppt/tags/tag1991.xml" ContentType="application/vnd.openxmlformats-officedocument.presentationml.tags+xml"/>
  <Override PartName="/ppt/tags/tag1992.xml" ContentType="application/vnd.openxmlformats-officedocument.presentationml.tags+xml"/>
  <Override PartName="/ppt/tags/tag1993.xml" ContentType="application/vnd.openxmlformats-officedocument.presentationml.tags+xml"/>
  <Override PartName="/ppt/tags/tag1994.xml" ContentType="application/vnd.openxmlformats-officedocument.presentationml.tags+xml"/>
  <Override PartName="/ppt/tags/tag1995.xml" ContentType="application/vnd.openxmlformats-officedocument.presentationml.tags+xml"/>
  <Override PartName="/ppt/tags/tag1996.xml" ContentType="application/vnd.openxmlformats-officedocument.presentationml.tags+xml"/>
  <Override PartName="/ppt/tags/tag1997.xml" ContentType="application/vnd.openxmlformats-officedocument.presentationml.tags+xml"/>
  <Override PartName="/ppt/tags/tag1998.xml" ContentType="application/vnd.openxmlformats-officedocument.presentationml.tags+xml"/>
  <Override PartName="/ppt/tags/tag1999.xml" ContentType="application/vnd.openxmlformats-officedocument.presentationml.tags+xml"/>
  <Override PartName="/ppt/tags/tag2000.xml" ContentType="application/vnd.openxmlformats-officedocument.presentationml.tags+xml"/>
  <Override PartName="/ppt/tags/tag2001.xml" ContentType="application/vnd.openxmlformats-officedocument.presentationml.tags+xml"/>
  <Override PartName="/ppt/tags/tag2002.xml" ContentType="application/vnd.openxmlformats-officedocument.presentationml.tags+xml"/>
  <Override PartName="/ppt/tags/tag2003.xml" ContentType="application/vnd.openxmlformats-officedocument.presentationml.tags+xml"/>
  <Override PartName="/ppt/tags/tag2004.xml" ContentType="application/vnd.openxmlformats-officedocument.presentationml.tags+xml"/>
  <Override PartName="/ppt/tags/tag2005.xml" ContentType="application/vnd.openxmlformats-officedocument.presentationml.tags+xml"/>
  <Override PartName="/ppt/tags/tag2006.xml" ContentType="application/vnd.openxmlformats-officedocument.presentationml.tags+xml"/>
  <Override PartName="/ppt/tags/tag2007.xml" ContentType="application/vnd.openxmlformats-officedocument.presentationml.tags+xml"/>
  <Override PartName="/ppt/tags/tag2008.xml" ContentType="application/vnd.openxmlformats-officedocument.presentationml.tags+xml"/>
  <Override PartName="/ppt/tags/tag2009.xml" ContentType="application/vnd.openxmlformats-officedocument.presentationml.tags+xml"/>
  <Override PartName="/ppt/tags/tag2010.xml" ContentType="application/vnd.openxmlformats-officedocument.presentationml.tags+xml"/>
  <Override PartName="/ppt/tags/tag2011.xml" ContentType="application/vnd.openxmlformats-officedocument.presentationml.tags+xml"/>
  <Override PartName="/ppt/tags/tag2012.xml" ContentType="application/vnd.openxmlformats-officedocument.presentationml.tags+xml"/>
  <Override PartName="/ppt/tags/tag2013.xml" ContentType="application/vnd.openxmlformats-officedocument.presentationml.tags+xml"/>
  <Override PartName="/ppt/tags/tag2014.xml" ContentType="application/vnd.openxmlformats-officedocument.presentationml.tags+xml"/>
  <Override PartName="/ppt/tags/tag2015.xml" ContentType="application/vnd.openxmlformats-officedocument.presentationml.tags+xml"/>
  <Override PartName="/ppt/tags/tag2016.xml" ContentType="application/vnd.openxmlformats-officedocument.presentationml.tags+xml"/>
  <Override PartName="/ppt/tags/tag2017.xml" ContentType="application/vnd.openxmlformats-officedocument.presentationml.tags+xml"/>
  <Override PartName="/ppt/tags/tag2018.xml" ContentType="application/vnd.openxmlformats-officedocument.presentationml.tags+xml"/>
  <Override PartName="/ppt/tags/tag2019.xml" ContentType="application/vnd.openxmlformats-officedocument.presentationml.tags+xml"/>
  <Override PartName="/ppt/tags/tag2020.xml" ContentType="application/vnd.openxmlformats-officedocument.presentationml.tags+xml"/>
  <Override PartName="/ppt/tags/tag2021.xml" ContentType="application/vnd.openxmlformats-officedocument.presentationml.tags+xml"/>
  <Override PartName="/ppt/tags/tag2022.xml" ContentType="application/vnd.openxmlformats-officedocument.presentationml.tags+xml"/>
  <Override PartName="/ppt/tags/tag2023.xml" ContentType="application/vnd.openxmlformats-officedocument.presentationml.tags+xml"/>
  <Override PartName="/ppt/tags/tag2024.xml" ContentType="application/vnd.openxmlformats-officedocument.presentationml.tags+xml"/>
  <Override PartName="/ppt/tags/tag2025.xml" ContentType="application/vnd.openxmlformats-officedocument.presentationml.tags+xml"/>
  <Override PartName="/ppt/tags/tag2026.xml" ContentType="application/vnd.openxmlformats-officedocument.presentationml.tags+xml"/>
  <Override PartName="/ppt/tags/tag2027.xml" ContentType="application/vnd.openxmlformats-officedocument.presentationml.tags+xml"/>
  <Override PartName="/ppt/tags/tag2028.xml" ContentType="application/vnd.openxmlformats-officedocument.presentationml.tags+xml"/>
  <Override PartName="/ppt/tags/tag2029.xml" ContentType="application/vnd.openxmlformats-officedocument.presentationml.tags+xml"/>
  <Override PartName="/ppt/tags/tag2030.xml" ContentType="application/vnd.openxmlformats-officedocument.presentationml.tags+xml"/>
  <Override PartName="/ppt/tags/tag2031.xml" ContentType="application/vnd.openxmlformats-officedocument.presentationml.tags+xml"/>
  <Override PartName="/ppt/tags/tag2032.xml" ContentType="application/vnd.openxmlformats-officedocument.presentationml.tags+xml"/>
  <Override PartName="/ppt/tags/tag2033.xml" ContentType="application/vnd.openxmlformats-officedocument.presentationml.tags+xml"/>
  <Override PartName="/ppt/tags/tag2034.xml" ContentType="application/vnd.openxmlformats-officedocument.presentationml.tags+xml"/>
  <Override PartName="/ppt/tags/tag2035.xml" ContentType="application/vnd.openxmlformats-officedocument.presentationml.tags+xml"/>
  <Override PartName="/ppt/tags/tag2036.xml" ContentType="application/vnd.openxmlformats-officedocument.presentationml.tags+xml"/>
  <Override PartName="/ppt/tags/tag2037.xml" ContentType="application/vnd.openxmlformats-officedocument.presentationml.tags+xml"/>
  <Override PartName="/ppt/tags/tag2038.xml" ContentType="application/vnd.openxmlformats-officedocument.presentationml.tags+xml"/>
  <Override PartName="/ppt/tags/tag2039.xml" ContentType="application/vnd.openxmlformats-officedocument.presentationml.tags+xml"/>
  <Override PartName="/ppt/tags/tag2040.xml" ContentType="application/vnd.openxmlformats-officedocument.presentationml.tags+xml"/>
  <Override PartName="/ppt/tags/tag2041.xml" ContentType="application/vnd.openxmlformats-officedocument.presentationml.tags+xml"/>
  <Override PartName="/ppt/tags/tag2042.xml" ContentType="application/vnd.openxmlformats-officedocument.presentationml.tags+xml"/>
  <Override PartName="/ppt/tags/tag2043.xml" ContentType="application/vnd.openxmlformats-officedocument.presentationml.tags+xml"/>
  <Override PartName="/ppt/tags/tag2044.xml" ContentType="application/vnd.openxmlformats-officedocument.presentationml.tags+xml"/>
  <Override PartName="/ppt/tags/tag2045.xml" ContentType="application/vnd.openxmlformats-officedocument.presentationml.tags+xml"/>
  <Override PartName="/ppt/tags/tag2046.xml" ContentType="application/vnd.openxmlformats-officedocument.presentationml.tags+xml"/>
  <Override PartName="/ppt/tags/tag2047.xml" ContentType="application/vnd.openxmlformats-officedocument.presentationml.tags+xml"/>
  <Override PartName="/ppt/tags/tag2048.xml" ContentType="application/vnd.openxmlformats-officedocument.presentationml.tags+xml"/>
  <Override PartName="/ppt/tags/tag2049.xml" ContentType="application/vnd.openxmlformats-officedocument.presentationml.tags+xml"/>
  <Override PartName="/ppt/tags/tag2050.xml" ContentType="application/vnd.openxmlformats-officedocument.presentationml.tags+xml"/>
  <Override PartName="/ppt/tags/tag2051.xml" ContentType="application/vnd.openxmlformats-officedocument.presentationml.tags+xml"/>
  <Override PartName="/ppt/tags/tag2052.xml" ContentType="application/vnd.openxmlformats-officedocument.presentationml.tags+xml"/>
  <Override PartName="/ppt/tags/tag2053.xml" ContentType="application/vnd.openxmlformats-officedocument.presentationml.tags+xml"/>
  <Override PartName="/ppt/tags/tag2054.xml" ContentType="application/vnd.openxmlformats-officedocument.presentationml.tags+xml"/>
  <Override PartName="/ppt/tags/tag2055.xml" ContentType="application/vnd.openxmlformats-officedocument.presentationml.tags+xml"/>
  <Override PartName="/ppt/tags/tag2056.xml" ContentType="application/vnd.openxmlformats-officedocument.presentationml.tags+xml"/>
  <Override PartName="/ppt/tags/tag2057.xml" ContentType="application/vnd.openxmlformats-officedocument.presentationml.tags+xml"/>
  <Override PartName="/ppt/tags/tag2058.xml" ContentType="application/vnd.openxmlformats-officedocument.presentationml.tags+xml"/>
  <Override PartName="/ppt/tags/tag2059.xml" ContentType="application/vnd.openxmlformats-officedocument.presentationml.tags+xml"/>
  <Override PartName="/ppt/tags/tag2060.xml" ContentType="application/vnd.openxmlformats-officedocument.presentationml.tags+xml"/>
  <Override PartName="/ppt/tags/tag2061.xml" ContentType="application/vnd.openxmlformats-officedocument.presentationml.tags+xml"/>
  <Override PartName="/ppt/tags/tag2062.xml" ContentType="application/vnd.openxmlformats-officedocument.presentationml.tags+xml"/>
  <Override PartName="/ppt/tags/tag2063.xml" ContentType="application/vnd.openxmlformats-officedocument.presentationml.tags+xml"/>
  <Override PartName="/ppt/tags/tag2064.xml" ContentType="application/vnd.openxmlformats-officedocument.presentationml.tags+xml"/>
  <Override PartName="/ppt/tags/tag2065.xml" ContentType="application/vnd.openxmlformats-officedocument.presentationml.tags+xml"/>
  <Override PartName="/ppt/notesSlides/notesSlide27.xml" ContentType="application/vnd.openxmlformats-officedocument.presentationml.notesSlide+xml"/>
  <Override PartName="/ppt/tags/tag2066.xml" ContentType="application/vnd.openxmlformats-officedocument.presentationml.tags+xml"/>
  <Override PartName="/ppt/tags/tag2067.xml" ContentType="application/vnd.openxmlformats-officedocument.presentationml.tags+xml"/>
  <Override PartName="/ppt/tags/tag2068.xml" ContentType="application/vnd.openxmlformats-officedocument.presentationml.tags+xml"/>
  <Override PartName="/ppt/tags/tag2069.xml" ContentType="application/vnd.openxmlformats-officedocument.presentationml.tags+xml"/>
  <Override PartName="/ppt/tags/tag2070.xml" ContentType="application/vnd.openxmlformats-officedocument.presentationml.tags+xml"/>
  <Override PartName="/ppt/tags/tag2071.xml" ContentType="application/vnd.openxmlformats-officedocument.presentationml.tags+xml"/>
  <Override PartName="/ppt/tags/tag2072.xml" ContentType="application/vnd.openxmlformats-officedocument.presentationml.tags+xml"/>
  <Override PartName="/ppt/tags/tag2073.xml" ContentType="application/vnd.openxmlformats-officedocument.presentationml.tags+xml"/>
  <Override PartName="/ppt/tags/tag2074.xml" ContentType="application/vnd.openxmlformats-officedocument.presentationml.tags+xml"/>
  <Override PartName="/ppt/tags/tag2075.xml" ContentType="application/vnd.openxmlformats-officedocument.presentationml.tags+xml"/>
  <Override PartName="/ppt/tags/tag2076.xml" ContentType="application/vnd.openxmlformats-officedocument.presentationml.tags+xml"/>
  <Override PartName="/ppt/tags/tag2077.xml" ContentType="application/vnd.openxmlformats-officedocument.presentationml.tags+xml"/>
  <Override PartName="/ppt/tags/tag2078.xml" ContentType="application/vnd.openxmlformats-officedocument.presentationml.tags+xml"/>
  <Override PartName="/ppt/tags/tag2079.xml" ContentType="application/vnd.openxmlformats-officedocument.presentationml.tags+xml"/>
  <Override PartName="/ppt/tags/tag2080.xml" ContentType="application/vnd.openxmlformats-officedocument.presentationml.tags+xml"/>
  <Override PartName="/ppt/tags/tag2081.xml" ContentType="application/vnd.openxmlformats-officedocument.presentationml.tags+xml"/>
  <Override PartName="/ppt/tags/tag2082.xml" ContentType="application/vnd.openxmlformats-officedocument.presentationml.tags+xml"/>
  <Override PartName="/ppt/tags/tag2083.xml" ContentType="application/vnd.openxmlformats-officedocument.presentationml.tags+xml"/>
  <Override PartName="/ppt/tags/tag2084.xml" ContentType="application/vnd.openxmlformats-officedocument.presentationml.tags+xml"/>
  <Override PartName="/ppt/tags/tag2085.xml" ContentType="application/vnd.openxmlformats-officedocument.presentationml.tags+xml"/>
  <Override PartName="/ppt/tags/tag2086.xml" ContentType="application/vnd.openxmlformats-officedocument.presentationml.tags+xml"/>
  <Override PartName="/ppt/tags/tag2087.xml" ContentType="application/vnd.openxmlformats-officedocument.presentationml.tags+xml"/>
  <Override PartName="/ppt/tags/tag2088.xml" ContentType="application/vnd.openxmlformats-officedocument.presentationml.tags+xml"/>
  <Override PartName="/ppt/tags/tag2089.xml" ContentType="application/vnd.openxmlformats-officedocument.presentationml.tags+xml"/>
  <Override PartName="/ppt/tags/tag2090.xml" ContentType="application/vnd.openxmlformats-officedocument.presentationml.tags+xml"/>
  <Override PartName="/ppt/tags/tag2091.xml" ContentType="application/vnd.openxmlformats-officedocument.presentationml.tags+xml"/>
  <Override PartName="/ppt/tags/tag2092.xml" ContentType="application/vnd.openxmlformats-officedocument.presentationml.tags+xml"/>
  <Override PartName="/ppt/tags/tag2093.xml" ContentType="application/vnd.openxmlformats-officedocument.presentationml.tags+xml"/>
  <Override PartName="/ppt/tags/tag2094.xml" ContentType="application/vnd.openxmlformats-officedocument.presentationml.tags+xml"/>
  <Override PartName="/ppt/tags/tag2095.xml" ContentType="application/vnd.openxmlformats-officedocument.presentationml.tags+xml"/>
  <Override PartName="/ppt/tags/tag2096.xml" ContentType="application/vnd.openxmlformats-officedocument.presentationml.tags+xml"/>
  <Override PartName="/ppt/tags/tag2097.xml" ContentType="application/vnd.openxmlformats-officedocument.presentationml.tags+xml"/>
  <Override PartName="/ppt/tags/tag2098.xml" ContentType="application/vnd.openxmlformats-officedocument.presentationml.tags+xml"/>
  <Override PartName="/ppt/tags/tag2099.xml" ContentType="application/vnd.openxmlformats-officedocument.presentationml.tags+xml"/>
  <Override PartName="/ppt/tags/tag2100.xml" ContentType="application/vnd.openxmlformats-officedocument.presentationml.tags+xml"/>
  <Override PartName="/ppt/tags/tag2101.xml" ContentType="application/vnd.openxmlformats-officedocument.presentationml.tags+xml"/>
  <Override PartName="/ppt/tags/tag2102.xml" ContentType="application/vnd.openxmlformats-officedocument.presentationml.tags+xml"/>
  <Override PartName="/ppt/tags/tag2103.xml" ContentType="application/vnd.openxmlformats-officedocument.presentationml.tags+xml"/>
  <Override PartName="/ppt/tags/tag2104.xml" ContentType="application/vnd.openxmlformats-officedocument.presentationml.tags+xml"/>
  <Override PartName="/ppt/tags/tag2105.xml" ContentType="application/vnd.openxmlformats-officedocument.presentationml.tags+xml"/>
  <Override PartName="/ppt/tags/tag2106.xml" ContentType="application/vnd.openxmlformats-officedocument.presentationml.tags+xml"/>
  <Override PartName="/ppt/tags/tag2107.xml" ContentType="application/vnd.openxmlformats-officedocument.presentationml.tags+xml"/>
  <Override PartName="/ppt/tags/tag2108.xml" ContentType="application/vnd.openxmlformats-officedocument.presentationml.tags+xml"/>
  <Override PartName="/ppt/tags/tag2109.xml" ContentType="application/vnd.openxmlformats-officedocument.presentationml.tags+xml"/>
  <Override PartName="/ppt/tags/tag2110.xml" ContentType="application/vnd.openxmlformats-officedocument.presentationml.tags+xml"/>
  <Override PartName="/ppt/tags/tag2111.xml" ContentType="application/vnd.openxmlformats-officedocument.presentationml.tags+xml"/>
  <Override PartName="/ppt/tags/tag2112.xml" ContentType="application/vnd.openxmlformats-officedocument.presentationml.tags+xml"/>
  <Override PartName="/ppt/tags/tag2113.xml" ContentType="application/vnd.openxmlformats-officedocument.presentationml.tags+xml"/>
  <Override PartName="/ppt/tags/tag2114.xml" ContentType="application/vnd.openxmlformats-officedocument.presentationml.tags+xml"/>
  <Override PartName="/ppt/notesSlides/notesSlide28.xml" ContentType="application/vnd.openxmlformats-officedocument.presentationml.notesSlide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95" r:id="rId2"/>
    <p:sldId id="300" r:id="rId3"/>
    <p:sldId id="319" r:id="rId4"/>
    <p:sldId id="256" r:id="rId5"/>
    <p:sldId id="292" r:id="rId6"/>
    <p:sldId id="325" r:id="rId7"/>
    <p:sldId id="301" r:id="rId8"/>
    <p:sldId id="262" r:id="rId9"/>
    <p:sldId id="299" r:id="rId10"/>
    <p:sldId id="298" r:id="rId11"/>
    <p:sldId id="302" r:id="rId12"/>
    <p:sldId id="261" r:id="rId13"/>
    <p:sldId id="303" r:id="rId14"/>
    <p:sldId id="266" r:id="rId15"/>
    <p:sldId id="304" r:id="rId16"/>
    <p:sldId id="305" r:id="rId17"/>
    <p:sldId id="317" r:id="rId18"/>
    <p:sldId id="324" r:id="rId19"/>
    <p:sldId id="318" r:id="rId20"/>
    <p:sldId id="265" r:id="rId21"/>
    <p:sldId id="320" r:id="rId22"/>
    <p:sldId id="321" r:id="rId23"/>
    <p:sldId id="322" r:id="rId24"/>
    <p:sldId id="267" r:id="rId25"/>
    <p:sldId id="323" r:id="rId26"/>
    <p:sldId id="273" r:id="rId27"/>
    <p:sldId id="274" r:id="rId28"/>
    <p:sldId id="306" r:id="rId29"/>
    <p:sldId id="275" r:id="rId30"/>
    <p:sldId id="257" r:id="rId31"/>
    <p:sldId id="287" r:id="rId32"/>
    <p:sldId id="258" r:id="rId33"/>
    <p:sldId id="307" r:id="rId34"/>
    <p:sldId id="288" r:id="rId35"/>
    <p:sldId id="289" r:id="rId36"/>
    <p:sldId id="290" r:id="rId37"/>
    <p:sldId id="291" r:id="rId38"/>
    <p:sldId id="316" r:id="rId39"/>
    <p:sldId id="284" r:id="rId40"/>
    <p:sldId id="308" r:id="rId41"/>
    <p:sldId id="315" r:id="rId42"/>
    <p:sldId id="309" r:id="rId43"/>
    <p:sldId id="310" r:id="rId44"/>
    <p:sldId id="311" r:id="rId45"/>
    <p:sldId id="312" r:id="rId46"/>
    <p:sldId id="313" r:id="rId47"/>
    <p:sldId id="314" r:id="rId48"/>
    <p:sldId id="286" r:id="rId49"/>
    <p:sldId id="296" r:id="rId50"/>
    <p:sldId id="297" r:id="rId51"/>
  </p:sldIdLst>
  <p:sldSz cx="12192000" cy="6858000"/>
  <p:notesSz cx="6858000" cy="91440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154161-2FCB-304F-873D-20C2A12DDDDE}">
          <p14:sldIdLst>
            <p14:sldId id="295"/>
          </p14:sldIdLst>
        </p14:section>
        <p14:section name="Motivation" id="{29514029-D4CA-5A4B-8359-81CDDCFA204A}">
          <p14:sldIdLst>
            <p14:sldId id="300"/>
            <p14:sldId id="319"/>
            <p14:sldId id="256"/>
            <p14:sldId id="292"/>
            <p14:sldId id="325"/>
          </p14:sldIdLst>
        </p14:section>
        <p14:section name="Gaussian Mixture Filters" id="{EC06F5CD-3ED0-EA45-A8E2-BEA1A05F8589}">
          <p14:sldIdLst>
            <p14:sldId id="301"/>
            <p14:sldId id="262"/>
            <p14:sldId id="299"/>
            <p14:sldId id="298"/>
            <p14:sldId id="302"/>
            <p14:sldId id="261"/>
            <p14:sldId id="303"/>
            <p14:sldId id="266"/>
            <p14:sldId id="304"/>
          </p14:sldIdLst>
        </p14:section>
        <p14:section name="PF Operator Approximation" id="{EE7DB4B5-16F1-2541-8DB8-C21DAE0996F6}">
          <p14:sldIdLst>
            <p14:sldId id="305"/>
            <p14:sldId id="317"/>
            <p14:sldId id="324"/>
            <p14:sldId id="318"/>
            <p14:sldId id="265"/>
            <p14:sldId id="320"/>
            <p14:sldId id="321"/>
            <p14:sldId id="322"/>
            <p14:sldId id="267"/>
            <p14:sldId id="323"/>
            <p14:sldId id="273"/>
            <p14:sldId id="274"/>
          </p14:sldIdLst>
        </p14:section>
        <p14:section name="ESN-EnKF" id="{4D38BC4E-926C-E54C-8A91-8CF4729DB6CE}">
          <p14:sldIdLst>
            <p14:sldId id="306"/>
            <p14:sldId id="275"/>
            <p14:sldId id="257"/>
            <p14:sldId id="287"/>
            <p14:sldId id="258"/>
            <p14:sldId id="307"/>
            <p14:sldId id="288"/>
            <p14:sldId id="289"/>
            <p14:sldId id="290"/>
            <p14:sldId id="291"/>
          </p14:sldIdLst>
        </p14:section>
        <p14:section name="Koopman bilinearization" id="{57DAA559-E507-3B4B-9B3C-146B7D748704}">
          <p14:sldIdLst>
            <p14:sldId id="316"/>
            <p14:sldId id="284"/>
            <p14:sldId id="308"/>
            <p14:sldId id="315"/>
            <p14:sldId id="309"/>
            <p14:sldId id="310"/>
            <p14:sldId id="311"/>
            <p14:sldId id="312"/>
            <p14:sldId id="313"/>
            <p14:sldId id="314"/>
            <p14:sldId id="286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gress Indicator" initials="pi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1503"/>
  </p:normalViewPr>
  <p:slideViewPr>
    <p:cSldViewPr snapToGrid="0" snapToObjects="1">
      <p:cViewPr varScale="1">
        <p:scale>
          <a:sx n="96" d="100"/>
          <a:sy n="96" d="100"/>
        </p:scale>
        <p:origin x="108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04T01:05:32.266" idx="1">
    <p:pos x="0" y="0"/>
    <p:text>Progress Indicator: Ignore this slide</p:text>
    <p:extLst>
      <p:ext uri="{C676402C-5697-4E1C-873F-D02D1690AC5C}">
        <p15:threadingInfo xmlns:p15="http://schemas.microsoft.com/office/powerpoint/2012/main" timeZoneBias="240"/>
      </p:ext>
    </p:extLst>
  </p:cm>
  <p:cm authorId="1" dt="2020-05-04T02:35:24.195" idx="2">
    <p:pos x="96" y="96"/>
    <p:text>Progress Indicator: Ignore this slide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04T23:11:14.597" idx="4">
    <p:pos x="0" y="0"/>
    <p:text>Progress Indicator: Ignore this slide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04T23:36:18.622" idx="5">
    <p:pos x="0" y="0"/>
    <p:text>Progress Indicator: Ignore this slide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05T19:19:46.949" idx="8">
    <p:pos x="0" y="0"/>
    <p:text>Progress Indicator: Ignore this slide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04T23:37:12.206" idx="7">
    <p:pos x="0" y="0"/>
    <p:text>Progress Indicator: Ignore this slide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04T23:36:55.827" idx="6">
    <p:pos x="0" y="0"/>
    <p:text>Progress Indicator: Ignore this slide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04T02:36:19.007" idx="3">
    <p:pos x="0" y="0"/>
    <p:text>Progress Indicator: Ignore this slide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14CFB-A5B8-1E46-B6A2-17AFD32D2A5A}" type="datetimeFigureOut">
              <a:rPr lang="en-US" smtClean="0"/>
              <a:t>2/25/21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597C7-84CC-E74E-820D-7C73CC796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48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50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 \subset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R^d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f:\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\dot{x}=f(x)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{\Phi}_f:\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{R}\times\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rightarrow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{P}^{\tau}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Introduce Koopman verbally before the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25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4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1e744da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1e744da89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089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\dot{x}=Ax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A=\begin{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0 &amp; 1 \\ -0.5 &amp; -0.1 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x\in\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R^2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\lambda=0.89\pm i0.06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12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dx_t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=f(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\sqrt{2\sigma}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,\,t&gt;0,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f(x)=\begin{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  <a:r>
              <a:rPr lang="en-US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x_2 \\ m(c-x_1^2)x_2-x_1</a:t>
            </a:r>
            <a:r>
              <a:rPr lang="en-US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77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82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62d0099409_0_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62d0099409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647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62d0099409_0_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62d0099409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6406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out theoretical contribution/change it to something else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3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6C13D-6EA8-FF43-A7EB-26DBC96AF5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96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12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19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34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609159cf47_2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609159cf47_2_1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Only data snapshot from autonomous system is necessary to construct the Koopman Bilinear 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1719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59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{x}=\sum\limits_{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=1}^n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{v}_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{x}},\,\,\,\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{x})=\sum\limits_{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=1}^n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{v}_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{h}},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{v}_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{x}}\in\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{C}^d,\,\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{v}_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{h}}\in\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{C}^p.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{x}&amp;=C^{\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{z},\\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\dot{\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{z}}&amp;= 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 + \sum\limits_{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=1}^mL_{\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{g}_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}T(\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{x}=C^{\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{z}},\\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{y}&amp;=C^{\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{h}}\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25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{f}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{g}_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phi_i|i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ldots,n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{g}_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}T(\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{x})=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B_iT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B_i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{X}</a:t>
            </a:r>
          </a:p>
          <a:p>
            <a:r>
              <a:rPr lang="en-US" dirty="0"/>
              <a:t>\</a:t>
            </a:r>
            <a:r>
              <a:rPr lang="en-US" dirty="0" err="1"/>
              <a:t>mathbb</a:t>
            </a:r>
            <a:r>
              <a:rPr lang="en-US" dirty="0"/>
              <a:t>{X}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{X})&lt;\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infty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\dot{\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{z}} = 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 + \sum\limits_{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=1}^m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u_i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,\,\,\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{z}\in\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{R}^n,\, n&lt;\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infty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54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{\Phi}(t,\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{x}_0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\Lambda\subset\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{C}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L(\Lambda)\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triangleq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\{\sum\limits_{k=1}^{N}\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lambda_k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lambda_k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\in\Lambda,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{N}_0, N\in\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{N}\}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\Gamma\subset\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G\subset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{C}(\Gamma)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{\Phi}_{\Lambda, G}\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triangleq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\{\phi_{\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lambda,g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}|\lambda\in L(\Lambda), g\in G\}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{C}(X_T)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0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609159cf47_2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609159cf47_2_1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EDMD with monomials up to 5th degree (i.e., 21 monomials), single shooting method for PMP.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Added benefit to a </a:t>
            </a:r>
            <a:r>
              <a:rPr lang="en-US" dirty="0" err="1"/>
              <a:t>nonlin</a:t>
            </a:r>
            <a:r>
              <a:rPr lang="en-US" dirty="0"/>
              <a:t> opt control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303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8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15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0b7cf431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0b7cf4318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86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58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09159cf4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09159cf47_2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EMGM: Expectation Maximisation Alg., BIC: Bayesian Information Criteria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28012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{L}_2</a:t>
            </a:r>
          </a:p>
          <a:p>
            <a:r>
              <a:rPr lang="en-US" dirty="0"/>
              <a:t> </a:t>
            </a:r>
            <a:r>
              <a:rPr lang="en-US" dirty="0" err="1"/>
              <a:t>V_n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597C7-84CC-E74E-820D-7C73CC7960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6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40b7cf431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40b7cf4318_0_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high nonlinear scenario, GMM-EKF/UKF performs significantly better than traditional EKF.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82109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423AD-B351-B34E-99F6-97A227948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DC5F1-94F4-B140-A8E3-886843C8C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EA33F-F9BC-3749-B501-E993DEA8F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35CC8-CA3C-6344-A4F3-2C3F77C5F2C6}" type="datetime1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A079E-B297-3E47-AB45-E84477829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491E1-0F6E-F843-9670-127E1A8B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89BAE-1E27-D543-8322-A0D44CB2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FE445B-BCE5-9B4B-9708-48A24E76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F3150-F7B1-9845-B30A-BE422EDD9575}" type="datetime1">
              <a:rPr lang="en-US" smtClean="0"/>
              <a:t>2/25/21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6BA86-1FC9-3344-8A91-A9D7CED7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89333-B1D2-D84C-A723-1580FE02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0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4D177B-7C35-ED42-B679-1E21C2AD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2F147-2E47-2C4B-B27D-80E5C148F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85BF9-AF2E-F742-B3AF-DFFB3EC58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49993-E611-D845-94EF-EB3D8BEF7C59}" type="datetime1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074F0-6740-7048-851D-5093EF2E4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EB69D-E8D7-034E-A408-F39A04639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3CF6D-2953-F34F-9405-3AE60E4955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5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comments" Target="../comments/commen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tags" Target="../tags/tag324.xml"/><Relationship Id="rId21" Type="http://schemas.openxmlformats.org/officeDocument/2006/relationships/tags" Target="../tags/tag319.xml"/><Relationship Id="rId42" Type="http://schemas.openxmlformats.org/officeDocument/2006/relationships/tags" Target="../tags/tag340.xml"/><Relationship Id="rId47" Type="http://schemas.openxmlformats.org/officeDocument/2006/relationships/tags" Target="../tags/tag345.xml"/><Relationship Id="rId63" Type="http://schemas.openxmlformats.org/officeDocument/2006/relationships/slide" Target="slide10.xml"/><Relationship Id="rId68" Type="http://schemas.openxmlformats.org/officeDocument/2006/relationships/slide" Target="slide15.xml"/><Relationship Id="rId84" Type="http://schemas.openxmlformats.org/officeDocument/2006/relationships/slide" Target="slide33.xml"/><Relationship Id="rId89" Type="http://schemas.openxmlformats.org/officeDocument/2006/relationships/slide" Target="slide39.xml"/><Relationship Id="rId16" Type="http://schemas.openxmlformats.org/officeDocument/2006/relationships/tags" Target="../tags/tag314.xml"/><Relationship Id="rId11" Type="http://schemas.openxmlformats.org/officeDocument/2006/relationships/tags" Target="../tags/tag309.xml"/><Relationship Id="rId32" Type="http://schemas.openxmlformats.org/officeDocument/2006/relationships/tags" Target="../tags/tag330.xml"/><Relationship Id="rId37" Type="http://schemas.openxmlformats.org/officeDocument/2006/relationships/tags" Target="../tags/tag335.xml"/><Relationship Id="rId53" Type="http://schemas.openxmlformats.org/officeDocument/2006/relationships/image" Target="../media/image10.emf"/><Relationship Id="rId58" Type="http://schemas.openxmlformats.org/officeDocument/2006/relationships/slide" Target="slide4.xml"/><Relationship Id="rId74" Type="http://schemas.openxmlformats.org/officeDocument/2006/relationships/slide" Target="slide22.xml"/><Relationship Id="rId79" Type="http://schemas.openxmlformats.org/officeDocument/2006/relationships/slide" Target="slide27.xml"/><Relationship Id="rId5" Type="http://schemas.openxmlformats.org/officeDocument/2006/relationships/tags" Target="../tags/tag303.xml"/><Relationship Id="rId90" Type="http://schemas.openxmlformats.org/officeDocument/2006/relationships/slide" Target="slide40.xml"/><Relationship Id="rId95" Type="http://schemas.openxmlformats.org/officeDocument/2006/relationships/slide" Target="slide45.xml"/><Relationship Id="rId22" Type="http://schemas.openxmlformats.org/officeDocument/2006/relationships/tags" Target="../tags/tag320.xml"/><Relationship Id="rId27" Type="http://schemas.openxmlformats.org/officeDocument/2006/relationships/tags" Target="../tags/tag325.xml"/><Relationship Id="rId43" Type="http://schemas.openxmlformats.org/officeDocument/2006/relationships/tags" Target="../tags/tag341.xml"/><Relationship Id="rId48" Type="http://schemas.openxmlformats.org/officeDocument/2006/relationships/tags" Target="../tags/tag346.xml"/><Relationship Id="rId64" Type="http://schemas.openxmlformats.org/officeDocument/2006/relationships/slide" Target="slide11.xml"/><Relationship Id="rId69" Type="http://schemas.openxmlformats.org/officeDocument/2006/relationships/slide" Target="slide17.xml"/><Relationship Id="rId80" Type="http://schemas.openxmlformats.org/officeDocument/2006/relationships/slide" Target="slide29.xml"/><Relationship Id="rId85" Type="http://schemas.openxmlformats.org/officeDocument/2006/relationships/slide" Target="slide34.xml"/><Relationship Id="rId3" Type="http://schemas.openxmlformats.org/officeDocument/2006/relationships/tags" Target="../tags/tag301.xml"/><Relationship Id="rId12" Type="http://schemas.openxmlformats.org/officeDocument/2006/relationships/tags" Target="../tags/tag310.xml"/><Relationship Id="rId17" Type="http://schemas.openxmlformats.org/officeDocument/2006/relationships/tags" Target="../tags/tag315.xml"/><Relationship Id="rId25" Type="http://schemas.openxmlformats.org/officeDocument/2006/relationships/tags" Target="../tags/tag323.xml"/><Relationship Id="rId33" Type="http://schemas.openxmlformats.org/officeDocument/2006/relationships/tags" Target="../tags/tag331.xml"/><Relationship Id="rId38" Type="http://schemas.openxmlformats.org/officeDocument/2006/relationships/tags" Target="../tags/tag336.xml"/><Relationship Id="rId46" Type="http://schemas.openxmlformats.org/officeDocument/2006/relationships/tags" Target="../tags/tag344.xml"/><Relationship Id="rId59" Type="http://schemas.openxmlformats.org/officeDocument/2006/relationships/slide" Target="slide5.xml"/><Relationship Id="rId67" Type="http://schemas.openxmlformats.org/officeDocument/2006/relationships/slide" Target="slide14.xml"/><Relationship Id="rId20" Type="http://schemas.openxmlformats.org/officeDocument/2006/relationships/tags" Target="../tags/tag318.xml"/><Relationship Id="rId41" Type="http://schemas.openxmlformats.org/officeDocument/2006/relationships/tags" Target="../tags/tag339.xml"/><Relationship Id="rId54" Type="http://schemas.openxmlformats.org/officeDocument/2006/relationships/image" Target="../media/image11.emf"/><Relationship Id="rId62" Type="http://schemas.openxmlformats.org/officeDocument/2006/relationships/slide" Target="slide9.xml"/><Relationship Id="rId70" Type="http://schemas.openxmlformats.org/officeDocument/2006/relationships/slide" Target="slide18.xml"/><Relationship Id="rId75" Type="http://schemas.openxmlformats.org/officeDocument/2006/relationships/slide" Target="slide23.xml"/><Relationship Id="rId83" Type="http://schemas.openxmlformats.org/officeDocument/2006/relationships/slide" Target="slide32.xml"/><Relationship Id="rId88" Type="http://schemas.openxmlformats.org/officeDocument/2006/relationships/slide" Target="slide37.xml"/><Relationship Id="rId91" Type="http://schemas.openxmlformats.org/officeDocument/2006/relationships/slide" Target="slide41.xml"/><Relationship Id="rId96" Type="http://schemas.openxmlformats.org/officeDocument/2006/relationships/slide" Target="slide46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5" Type="http://schemas.openxmlformats.org/officeDocument/2006/relationships/tags" Target="../tags/tag313.xml"/><Relationship Id="rId23" Type="http://schemas.openxmlformats.org/officeDocument/2006/relationships/tags" Target="../tags/tag321.xml"/><Relationship Id="rId28" Type="http://schemas.openxmlformats.org/officeDocument/2006/relationships/tags" Target="../tags/tag326.xml"/><Relationship Id="rId36" Type="http://schemas.openxmlformats.org/officeDocument/2006/relationships/tags" Target="../tags/tag334.xml"/><Relationship Id="rId49" Type="http://schemas.openxmlformats.org/officeDocument/2006/relationships/tags" Target="../tags/tag347.xml"/><Relationship Id="rId57" Type="http://schemas.openxmlformats.org/officeDocument/2006/relationships/slide" Target="slide3.xml"/><Relationship Id="rId10" Type="http://schemas.openxmlformats.org/officeDocument/2006/relationships/tags" Target="../tags/tag308.xml"/><Relationship Id="rId31" Type="http://schemas.openxmlformats.org/officeDocument/2006/relationships/tags" Target="../tags/tag329.xml"/><Relationship Id="rId44" Type="http://schemas.openxmlformats.org/officeDocument/2006/relationships/tags" Target="../tags/tag342.xml"/><Relationship Id="rId52" Type="http://schemas.openxmlformats.org/officeDocument/2006/relationships/image" Target="../media/image9.emf"/><Relationship Id="rId60" Type="http://schemas.openxmlformats.org/officeDocument/2006/relationships/slide" Target="slide6.xml"/><Relationship Id="rId65" Type="http://schemas.openxmlformats.org/officeDocument/2006/relationships/slide" Target="slide12.xml"/><Relationship Id="rId73" Type="http://schemas.openxmlformats.org/officeDocument/2006/relationships/slide" Target="slide21.xml"/><Relationship Id="rId78" Type="http://schemas.openxmlformats.org/officeDocument/2006/relationships/slide" Target="slide26.xml"/><Relationship Id="rId81" Type="http://schemas.openxmlformats.org/officeDocument/2006/relationships/slide" Target="slide30.xml"/><Relationship Id="rId86" Type="http://schemas.openxmlformats.org/officeDocument/2006/relationships/slide" Target="slide35.xml"/><Relationship Id="rId94" Type="http://schemas.openxmlformats.org/officeDocument/2006/relationships/slide" Target="slide44.xml"/><Relationship Id="rId99" Type="http://schemas.openxmlformats.org/officeDocument/2006/relationships/slide" Target="slide49.xml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3" Type="http://schemas.openxmlformats.org/officeDocument/2006/relationships/tags" Target="../tags/tag311.xml"/><Relationship Id="rId18" Type="http://schemas.openxmlformats.org/officeDocument/2006/relationships/tags" Target="../tags/tag316.xml"/><Relationship Id="rId39" Type="http://schemas.openxmlformats.org/officeDocument/2006/relationships/tags" Target="../tags/tag337.xml"/><Relationship Id="rId34" Type="http://schemas.openxmlformats.org/officeDocument/2006/relationships/tags" Target="../tags/tag332.xml"/><Relationship Id="rId50" Type="http://schemas.openxmlformats.org/officeDocument/2006/relationships/slideLayout" Target="../slideLayouts/slideLayout1.xml"/><Relationship Id="rId55" Type="http://schemas.openxmlformats.org/officeDocument/2006/relationships/image" Target="../media/image12.emf"/><Relationship Id="rId76" Type="http://schemas.openxmlformats.org/officeDocument/2006/relationships/slide" Target="slide24.xml"/><Relationship Id="rId97" Type="http://schemas.openxmlformats.org/officeDocument/2006/relationships/slide" Target="slide47.xml"/><Relationship Id="rId7" Type="http://schemas.openxmlformats.org/officeDocument/2006/relationships/tags" Target="../tags/tag305.xml"/><Relationship Id="rId71" Type="http://schemas.openxmlformats.org/officeDocument/2006/relationships/slide" Target="slide19.xml"/><Relationship Id="rId92" Type="http://schemas.openxmlformats.org/officeDocument/2006/relationships/slide" Target="slide42.xml"/><Relationship Id="rId2" Type="http://schemas.openxmlformats.org/officeDocument/2006/relationships/tags" Target="../tags/tag300.xml"/><Relationship Id="rId29" Type="http://schemas.openxmlformats.org/officeDocument/2006/relationships/tags" Target="../tags/tag327.xml"/><Relationship Id="rId24" Type="http://schemas.openxmlformats.org/officeDocument/2006/relationships/tags" Target="../tags/tag322.xml"/><Relationship Id="rId40" Type="http://schemas.openxmlformats.org/officeDocument/2006/relationships/tags" Target="../tags/tag338.xml"/><Relationship Id="rId45" Type="http://schemas.openxmlformats.org/officeDocument/2006/relationships/tags" Target="../tags/tag343.xml"/><Relationship Id="rId66" Type="http://schemas.openxmlformats.org/officeDocument/2006/relationships/slide" Target="slide13.xml"/><Relationship Id="rId87" Type="http://schemas.openxmlformats.org/officeDocument/2006/relationships/slide" Target="slide36.xml"/><Relationship Id="rId61" Type="http://schemas.openxmlformats.org/officeDocument/2006/relationships/slide" Target="slide8.xml"/><Relationship Id="rId82" Type="http://schemas.openxmlformats.org/officeDocument/2006/relationships/slide" Target="slide31.xml"/><Relationship Id="rId19" Type="http://schemas.openxmlformats.org/officeDocument/2006/relationships/tags" Target="../tags/tag317.xml"/><Relationship Id="rId14" Type="http://schemas.openxmlformats.org/officeDocument/2006/relationships/tags" Target="../tags/tag312.xml"/><Relationship Id="rId30" Type="http://schemas.openxmlformats.org/officeDocument/2006/relationships/tags" Target="../tags/tag328.xml"/><Relationship Id="rId35" Type="http://schemas.openxmlformats.org/officeDocument/2006/relationships/tags" Target="../tags/tag333.xml"/><Relationship Id="rId56" Type="http://schemas.openxmlformats.org/officeDocument/2006/relationships/image" Target="../media/image15.png"/><Relationship Id="rId77" Type="http://schemas.openxmlformats.org/officeDocument/2006/relationships/slide" Target="slide25.xml"/><Relationship Id="rId8" Type="http://schemas.openxmlformats.org/officeDocument/2006/relationships/tags" Target="../tags/tag306.xml"/><Relationship Id="rId51" Type="http://schemas.openxmlformats.org/officeDocument/2006/relationships/image" Target="../media/image8.emf"/><Relationship Id="rId72" Type="http://schemas.openxmlformats.org/officeDocument/2006/relationships/slide" Target="slide20.xml"/><Relationship Id="rId93" Type="http://schemas.openxmlformats.org/officeDocument/2006/relationships/slide" Target="slide43.xml"/><Relationship Id="rId98" Type="http://schemas.openxmlformats.org/officeDocument/2006/relationships/slide" Target="slide48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tags" Target="../tags/tag373.xml"/><Relationship Id="rId21" Type="http://schemas.openxmlformats.org/officeDocument/2006/relationships/tags" Target="../tags/tag368.xml"/><Relationship Id="rId42" Type="http://schemas.openxmlformats.org/officeDocument/2006/relationships/tags" Target="../tags/tag389.xml"/><Relationship Id="rId47" Type="http://schemas.openxmlformats.org/officeDocument/2006/relationships/tags" Target="../tags/tag394.xml"/><Relationship Id="rId63" Type="http://schemas.openxmlformats.org/officeDocument/2006/relationships/slide" Target="slide15.xml"/><Relationship Id="rId68" Type="http://schemas.openxmlformats.org/officeDocument/2006/relationships/slide" Target="slide21.xml"/><Relationship Id="rId84" Type="http://schemas.openxmlformats.org/officeDocument/2006/relationships/slide" Target="slide39.xml"/><Relationship Id="rId89" Type="http://schemas.openxmlformats.org/officeDocument/2006/relationships/slide" Target="slide44.xml"/><Relationship Id="rId16" Type="http://schemas.openxmlformats.org/officeDocument/2006/relationships/tags" Target="../tags/tag363.xml"/><Relationship Id="rId11" Type="http://schemas.openxmlformats.org/officeDocument/2006/relationships/tags" Target="../tags/tag358.xml"/><Relationship Id="rId32" Type="http://schemas.openxmlformats.org/officeDocument/2006/relationships/tags" Target="../tags/tag379.xml"/><Relationship Id="rId37" Type="http://schemas.openxmlformats.org/officeDocument/2006/relationships/tags" Target="../tags/tag384.xml"/><Relationship Id="rId53" Type="http://schemas.openxmlformats.org/officeDocument/2006/relationships/slide" Target="slide4.xml"/><Relationship Id="rId58" Type="http://schemas.openxmlformats.org/officeDocument/2006/relationships/slide" Target="slide10.xml"/><Relationship Id="rId74" Type="http://schemas.openxmlformats.org/officeDocument/2006/relationships/slide" Target="slide27.xml"/><Relationship Id="rId79" Type="http://schemas.openxmlformats.org/officeDocument/2006/relationships/slide" Target="slide33.xml"/><Relationship Id="rId5" Type="http://schemas.openxmlformats.org/officeDocument/2006/relationships/tags" Target="../tags/tag352.xml"/><Relationship Id="rId90" Type="http://schemas.openxmlformats.org/officeDocument/2006/relationships/slide" Target="slide45.xml"/><Relationship Id="rId22" Type="http://schemas.openxmlformats.org/officeDocument/2006/relationships/tags" Target="../tags/tag369.xml"/><Relationship Id="rId27" Type="http://schemas.openxmlformats.org/officeDocument/2006/relationships/tags" Target="../tags/tag374.xml"/><Relationship Id="rId43" Type="http://schemas.openxmlformats.org/officeDocument/2006/relationships/tags" Target="../tags/tag390.xml"/><Relationship Id="rId48" Type="http://schemas.openxmlformats.org/officeDocument/2006/relationships/tags" Target="../tags/tag395.xml"/><Relationship Id="rId64" Type="http://schemas.openxmlformats.org/officeDocument/2006/relationships/slide" Target="slide17.xml"/><Relationship Id="rId69" Type="http://schemas.openxmlformats.org/officeDocument/2006/relationships/slide" Target="slide22.xml"/><Relationship Id="rId8" Type="http://schemas.openxmlformats.org/officeDocument/2006/relationships/tags" Target="../tags/tag355.xml"/><Relationship Id="rId51" Type="http://schemas.openxmlformats.org/officeDocument/2006/relationships/hyperlink" Target="http://cdcl.umd.edu/papers/acc17b.pdf" TargetMode="External"/><Relationship Id="rId72" Type="http://schemas.openxmlformats.org/officeDocument/2006/relationships/slide" Target="slide25.xml"/><Relationship Id="rId80" Type="http://schemas.openxmlformats.org/officeDocument/2006/relationships/slide" Target="slide34.xml"/><Relationship Id="rId85" Type="http://schemas.openxmlformats.org/officeDocument/2006/relationships/slide" Target="slide40.xml"/><Relationship Id="rId93" Type="http://schemas.openxmlformats.org/officeDocument/2006/relationships/slide" Target="slide48.xml"/><Relationship Id="rId3" Type="http://schemas.openxmlformats.org/officeDocument/2006/relationships/tags" Target="../tags/tag350.xml"/><Relationship Id="rId12" Type="http://schemas.openxmlformats.org/officeDocument/2006/relationships/tags" Target="../tags/tag359.xml"/><Relationship Id="rId17" Type="http://schemas.openxmlformats.org/officeDocument/2006/relationships/tags" Target="../tags/tag364.xml"/><Relationship Id="rId25" Type="http://schemas.openxmlformats.org/officeDocument/2006/relationships/tags" Target="../tags/tag372.xml"/><Relationship Id="rId33" Type="http://schemas.openxmlformats.org/officeDocument/2006/relationships/tags" Target="../tags/tag380.xml"/><Relationship Id="rId38" Type="http://schemas.openxmlformats.org/officeDocument/2006/relationships/tags" Target="../tags/tag385.xml"/><Relationship Id="rId46" Type="http://schemas.openxmlformats.org/officeDocument/2006/relationships/tags" Target="../tags/tag393.xml"/><Relationship Id="rId59" Type="http://schemas.openxmlformats.org/officeDocument/2006/relationships/slide" Target="slide11.xml"/><Relationship Id="rId67" Type="http://schemas.openxmlformats.org/officeDocument/2006/relationships/slide" Target="slide20.xml"/><Relationship Id="rId20" Type="http://schemas.openxmlformats.org/officeDocument/2006/relationships/tags" Target="../tags/tag367.xml"/><Relationship Id="rId41" Type="http://schemas.openxmlformats.org/officeDocument/2006/relationships/tags" Target="../tags/tag388.xml"/><Relationship Id="rId54" Type="http://schemas.openxmlformats.org/officeDocument/2006/relationships/slide" Target="slide5.xml"/><Relationship Id="rId62" Type="http://schemas.openxmlformats.org/officeDocument/2006/relationships/slide" Target="slide14.xml"/><Relationship Id="rId70" Type="http://schemas.openxmlformats.org/officeDocument/2006/relationships/slide" Target="slide23.xml"/><Relationship Id="rId75" Type="http://schemas.openxmlformats.org/officeDocument/2006/relationships/slide" Target="slide29.xml"/><Relationship Id="rId83" Type="http://schemas.openxmlformats.org/officeDocument/2006/relationships/slide" Target="slide37.xml"/><Relationship Id="rId88" Type="http://schemas.openxmlformats.org/officeDocument/2006/relationships/slide" Target="slide43.xml"/><Relationship Id="rId91" Type="http://schemas.openxmlformats.org/officeDocument/2006/relationships/slide" Target="slide46.xml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15" Type="http://schemas.openxmlformats.org/officeDocument/2006/relationships/tags" Target="../tags/tag362.xml"/><Relationship Id="rId23" Type="http://schemas.openxmlformats.org/officeDocument/2006/relationships/tags" Target="../tags/tag370.xml"/><Relationship Id="rId28" Type="http://schemas.openxmlformats.org/officeDocument/2006/relationships/tags" Target="../tags/tag375.xml"/><Relationship Id="rId36" Type="http://schemas.openxmlformats.org/officeDocument/2006/relationships/tags" Target="../tags/tag383.xml"/><Relationship Id="rId49" Type="http://schemas.openxmlformats.org/officeDocument/2006/relationships/tags" Target="../tags/tag396.xml"/><Relationship Id="rId57" Type="http://schemas.openxmlformats.org/officeDocument/2006/relationships/slide" Target="slide9.xml"/><Relationship Id="rId10" Type="http://schemas.openxmlformats.org/officeDocument/2006/relationships/tags" Target="../tags/tag357.xml"/><Relationship Id="rId31" Type="http://schemas.openxmlformats.org/officeDocument/2006/relationships/tags" Target="../tags/tag378.xml"/><Relationship Id="rId44" Type="http://schemas.openxmlformats.org/officeDocument/2006/relationships/tags" Target="../tags/tag391.xml"/><Relationship Id="rId52" Type="http://schemas.openxmlformats.org/officeDocument/2006/relationships/slide" Target="slide3.xml"/><Relationship Id="rId60" Type="http://schemas.openxmlformats.org/officeDocument/2006/relationships/slide" Target="slide12.xml"/><Relationship Id="rId65" Type="http://schemas.openxmlformats.org/officeDocument/2006/relationships/slide" Target="slide18.xml"/><Relationship Id="rId73" Type="http://schemas.openxmlformats.org/officeDocument/2006/relationships/slide" Target="slide26.xml"/><Relationship Id="rId78" Type="http://schemas.openxmlformats.org/officeDocument/2006/relationships/slide" Target="slide32.xml"/><Relationship Id="rId81" Type="http://schemas.openxmlformats.org/officeDocument/2006/relationships/slide" Target="slide35.xml"/><Relationship Id="rId86" Type="http://schemas.openxmlformats.org/officeDocument/2006/relationships/slide" Target="slide41.xml"/><Relationship Id="rId94" Type="http://schemas.openxmlformats.org/officeDocument/2006/relationships/slide" Target="slide49.xml"/><Relationship Id="rId4" Type="http://schemas.openxmlformats.org/officeDocument/2006/relationships/tags" Target="../tags/tag351.xml"/><Relationship Id="rId9" Type="http://schemas.openxmlformats.org/officeDocument/2006/relationships/tags" Target="../tags/tag356.xml"/><Relationship Id="rId13" Type="http://schemas.openxmlformats.org/officeDocument/2006/relationships/tags" Target="../tags/tag360.xml"/><Relationship Id="rId18" Type="http://schemas.openxmlformats.org/officeDocument/2006/relationships/tags" Target="../tags/tag365.xml"/><Relationship Id="rId39" Type="http://schemas.openxmlformats.org/officeDocument/2006/relationships/tags" Target="../tags/tag386.xml"/><Relationship Id="rId34" Type="http://schemas.openxmlformats.org/officeDocument/2006/relationships/tags" Target="../tags/tag381.xml"/><Relationship Id="rId50" Type="http://schemas.openxmlformats.org/officeDocument/2006/relationships/slideLayout" Target="../slideLayouts/slideLayout2.xml"/><Relationship Id="rId55" Type="http://schemas.openxmlformats.org/officeDocument/2006/relationships/slide" Target="slide6.xml"/><Relationship Id="rId76" Type="http://schemas.openxmlformats.org/officeDocument/2006/relationships/slide" Target="slide30.xml"/><Relationship Id="rId7" Type="http://schemas.openxmlformats.org/officeDocument/2006/relationships/tags" Target="../tags/tag354.xml"/><Relationship Id="rId71" Type="http://schemas.openxmlformats.org/officeDocument/2006/relationships/slide" Target="slide24.xml"/><Relationship Id="rId92" Type="http://schemas.openxmlformats.org/officeDocument/2006/relationships/slide" Target="slide47.xml"/><Relationship Id="rId2" Type="http://schemas.openxmlformats.org/officeDocument/2006/relationships/tags" Target="../tags/tag349.xml"/><Relationship Id="rId29" Type="http://schemas.openxmlformats.org/officeDocument/2006/relationships/tags" Target="../tags/tag376.xml"/><Relationship Id="rId24" Type="http://schemas.openxmlformats.org/officeDocument/2006/relationships/tags" Target="../tags/tag371.xml"/><Relationship Id="rId40" Type="http://schemas.openxmlformats.org/officeDocument/2006/relationships/tags" Target="../tags/tag387.xml"/><Relationship Id="rId45" Type="http://schemas.openxmlformats.org/officeDocument/2006/relationships/tags" Target="../tags/tag392.xml"/><Relationship Id="rId66" Type="http://schemas.openxmlformats.org/officeDocument/2006/relationships/slide" Target="slide19.xml"/><Relationship Id="rId87" Type="http://schemas.openxmlformats.org/officeDocument/2006/relationships/slide" Target="slide42.xml"/><Relationship Id="rId61" Type="http://schemas.openxmlformats.org/officeDocument/2006/relationships/slide" Target="slide13.xml"/><Relationship Id="rId82" Type="http://schemas.openxmlformats.org/officeDocument/2006/relationships/slide" Target="slide36.xml"/><Relationship Id="rId19" Type="http://schemas.openxmlformats.org/officeDocument/2006/relationships/tags" Target="../tags/tag366.xml"/><Relationship Id="rId14" Type="http://schemas.openxmlformats.org/officeDocument/2006/relationships/tags" Target="../tags/tag361.xml"/><Relationship Id="rId30" Type="http://schemas.openxmlformats.org/officeDocument/2006/relationships/tags" Target="../tags/tag377.xml"/><Relationship Id="rId35" Type="http://schemas.openxmlformats.org/officeDocument/2006/relationships/tags" Target="../tags/tag382.xml"/><Relationship Id="rId56" Type="http://schemas.openxmlformats.org/officeDocument/2006/relationships/slide" Target="slide8.xml"/><Relationship Id="rId77" Type="http://schemas.openxmlformats.org/officeDocument/2006/relationships/slide" Target="slide31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tags" Target="../tags/tag422.xml"/><Relationship Id="rId21" Type="http://schemas.openxmlformats.org/officeDocument/2006/relationships/tags" Target="../tags/tag417.xml"/><Relationship Id="rId42" Type="http://schemas.openxmlformats.org/officeDocument/2006/relationships/tags" Target="../tags/tag438.xml"/><Relationship Id="rId47" Type="http://schemas.openxmlformats.org/officeDocument/2006/relationships/tags" Target="../tags/tag443.xml"/><Relationship Id="rId63" Type="http://schemas.openxmlformats.org/officeDocument/2006/relationships/slide" Target="slide14.xml"/><Relationship Id="rId68" Type="http://schemas.openxmlformats.org/officeDocument/2006/relationships/slide" Target="slide20.xml"/><Relationship Id="rId84" Type="http://schemas.openxmlformats.org/officeDocument/2006/relationships/slide" Target="slide37.xml"/><Relationship Id="rId89" Type="http://schemas.openxmlformats.org/officeDocument/2006/relationships/slide" Target="slide43.xml"/><Relationship Id="rId16" Type="http://schemas.openxmlformats.org/officeDocument/2006/relationships/tags" Target="../tags/tag412.xml"/><Relationship Id="rId11" Type="http://schemas.openxmlformats.org/officeDocument/2006/relationships/tags" Target="../tags/tag407.xml"/><Relationship Id="rId32" Type="http://schemas.openxmlformats.org/officeDocument/2006/relationships/tags" Target="../tags/tag428.xml"/><Relationship Id="rId37" Type="http://schemas.openxmlformats.org/officeDocument/2006/relationships/tags" Target="../tags/tag433.xml"/><Relationship Id="rId53" Type="http://schemas.openxmlformats.org/officeDocument/2006/relationships/slide" Target="slide3.xml"/><Relationship Id="rId58" Type="http://schemas.openxmlformats.org/officeDocument/2006/relationships/slide" Target="slide9.xml"/><Relationship Id="rId74" Type="http://schemas.openxmlformats.org/officeDocument/2006/relationships/slide" Target="slide26.xml"/><Relationship Id="rId79" Type="http://schemas.openxmlformats.org/officeDocument/2006/relationships/slide" Target="slide32.xml"/><Relationship Id="rId5" Type="http://schemas.openxmlformats.org/officeDocument/2006/relationships/tags" Target="../tags/tag401.xml"/><Relationship Id="rId90" Type="http://schemas.openxmlformats.org/officeDocument/2006/relationships/slide" Target="slide44.xml"/><Relationship Id="rId95" Type="http://schemas.openxmlformats.org/officeDocument/2006/relationships/slide" Target="slide49.xml"/><Relationship Id="rId22" Type="http://schemas.openxmlformats.org/officeDocument/2006/relationships/tags" Target="../tags/tag418.xml"/><Relationship Id="rId27" Type="http://schemas.openxmlformats.org/officeDocument/2006/relationships/tags" Target="../tags/tag423.xml"/><Relationship Id="rId43" Type="http://schemas.openxmlformats.org/officeDocument/2006/relationships/tags" Target="../tags/tag439.xml"/><Relationship Id="rId48" Type="http://schemas.openxmlformats.org/officeDocument/2006/relationships/tags" Target="../tags/tag444.xml"/><Relationship Id="rId64" Type="http://schemas.openxmlformats.org/officeDocument/2006/relationships/slide" Target="slide15.xml"/><Relationship Id="rId69" Type="http://schemas.openxmlformats.org/officeDocument/2006/relationships/slide" Target="slide21.xml"/><Relationship Id="rId8" Type="http://schemas.openxmlformats.org/officeDocument/2006/relationships/tags" Target="../tags/tag404.xml"/><Relationship Id="rId51" Type="http://schemas.openxmlformats.org/officeDocument/2006/relationships/notesSlide" Target="../notesSlides/notesSlide6.xml"/><Relationship Id="rId72" Type="http://schemas.openxmlformats.org/officeDocument/2006/relationships/slide" Target="slide24.xml"/><Relationship Id="rId80" Type="http://schemas.openxmlformats.org/officeDocument/2006/relationships/slide" Target="slide33.xml"/><Relationship Id="rId85" Type="http://schemas.openxmlformats.org/officeDocument/2006/relationships/slide" Target="slide39.xml"/><Relationship Id="rId93" Type="http://schemas.openxmlformats.org/officeDocument/2006/relationships/slide" Target="slide47.xml"/><Relationship Id="rId3" Type="http://schemas.openxmlformats.org/officeDocument/2006/relationships/tags" Target="../tags/tag399.xml"/><Relationship Id="rId12" Type="http://schemas.openxmlformats.org/officeDocument/2006/relationships/tags" Target="../tags/tag408.xml"/><Relationship Id="rId17" Type="http://schemas.openxmlformats.org/officeDocument/2006/relationships/tags" Target="../tags/tag413.xml"/><Relationship Id="rId25" Type="http://schemas.openxmlformats.org/officeDocument/2006/relationships/tags" Target="../tags/tag421.xml"/><Relationship Id="rId33" Type="http://schemas.openxmlformats.org/officeDocument/2006/relationships/tags" Target="../tags/tag429.xml"/><Relationship Id="rId38" Type="http://schemas.openxmlformats.org/officeDocument/2006/relationships/tags" Target="../tags/tag434.xml"/><Relationship Id="rId46" Type="http://schemas.openxmlformats.org/officeDocument/2006/relationships/tags" Target="../tags/tag442.xml"/><Relationship Id="rId59" Type="http://schemas.openxmlformats.org/officeDocument/2006/relationships/slide" Target="slide10.xml"/><Relationship Id="rId67" Type="http://schemas.openxmlformats.org/officeDocument/2006/relationships/slide" Target="slide19.xml"/><Relationship Id="rId20" Type="http://schemas.openxmlformats.org/officeDocument/2006/relationships/tags" Target="../tags/tag416.xml"/><Relationship Id="rId41" Type="http://schemas.openxmlformats.org/officeDocument/2006/relationships/tags" Target="../tags/tag437.xml"/><Relationship Id="rId54" Type="http://schemas.openxmlformats.org/officeDocument/2006/relationships/slide" Target="slide4.xml"/><Relationship Id="rId62" Type="http://schemas.openxmlformats.org/officeDocument/2006/relationships/slide" Target="slide13.xml"/><Relationship Id="rId70" Type="http://schemas.openxmlformats.org/officeDocument/2006/relationships/slide" Target="slide22.xml"/><Relationship Id="rId75" Type="http://schemas.openxmlformats.org/officeDocument/2006/relationships/slide" Target="slide27.xml"/><Relationship Id="rId83" Type="http://schemas.openxmlformats.org/officeDocument/2006/relationships/slide" Target="slide36.xml"/><Relationship Id="rId88" Type="http://schemas.openxmlformats.org/officeDocument/2006/relationships/slide" Target="slide42.xml"/><Relationship Id="rId91" Type="http://schemas.openxmlformats.org/officeDocument/2006/relationships/slide" Target="slide45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15" Type="http://schemas.openxmlformats.org/officeDocument/2006/relationships/tags" Target="../tags/tag411.xml"/><Relationship Id="rId23" Type="http://schemas.openxmlformats.org/officeDocument/2006/relationships/tags" Target="../tags/tag419.xml"/><Relationship Id="rId28" Type="http://schemas.openxmlformats.org/officeDocument/2006/relationships/tags" Target="../tags/tag424.xml"/><Relationship Id="rId36" Type="http://schemas.openxmlformats.org/officeDocument/2006/relationships/tags" Target="../tags/tag432.xml"/><Relationship Id="rId49" Type="http://schemas.openxmlformats.org/officeDocument/2006/relationships/tags" Target="../tags/tag445.xml"/><Relationship Id="rId57" Type="http://schemas.openxmlformats.org/officeDocument/2006/relationships/slide" Target="slide8.xml"/><Relationship Id="rId10" Type="http://schemas.openxmlformats.org/officeDocument/2006/relationships/tags" Target="../tags/tag406.xml"/><Relationship Id="rId31" Type="http://schemas.openxmlformats.org/officeDocument/2006/relationships/tags" Target="../tags/tag427.xml"/><Relationship Id="rId44" Type="http://schemas.openxmlformats.org/officeDocument/2006/relationships/tags" Target="../tags/tag440.xml"/><Relationship Id="rId52" Type="http://schemas.openxmlformats.org/officeDocument/2006/relationships/image" Target="../media/image16.png"/><Relationship Id="rId60" Type="http://schemas.openxmlformats.org/officeDocument/2006/relationships/slide" Target="slide11.xml"/><Relationship Id="rId65" Type="http://schemas.openxmlformats.org/officeDocument/2006/relationships/slide" Target="slide17.xml"/><Relationship Id="rId73" Type="http://schemas.openxmlformats.org/officeDocument/2006/relationships/slide" Target="slide25.xml"/><Relationship Id="rId78" Type="http://schemas.openxmlformats.org/officeDocument/2006/relationships/slide" Target="slide31.xml"/><Relationship Id="rId81" Type="http://schemas.openxmlformats.org/officeDocument/2006/relationships/slide" Target="slide34.xml"/><Relationship Id="rId86" Type="http://schemas.openxmlformats.org/officeDocument/2006/relationships/slide" Target="slide40.xml"/><Relationship Id="rId94" Type="http://schemas.openxmlformats.org/officeDocument/2006/relationships/slide" Target="slide48.xml"/><Relationship Id="rId4" Type="http://schemas.openxmlformats.org/officeDocument/2006/relationships/tags" Target="../tags/tag400.xml"/><Relationship Id="rId9" Type="http://schemas.openxmlformats.org/officeDocument/2006/relationships/tags" Target="../tags/tag405.xml"/><Relationship Id="rId13" Type="http://schemas.openxmlformats.org/officeDocument/2006/relationships/tags" Target="../tags/tag409.xml"/><Relationship Id="rId18" Type="http://schemas.openxmlformats.org/officeDocument/2006/relationships/tags" Target="../tags/tag414.xml"/><Relationship Id="rId39" Type="http://schemas.openxmlformats.org/officeDocument/2006/relationships/tags" Target="../tags/tag435.xml"/><Relationship Id="rId34" Type="http://schemas.openxmlformats.org/officeDocument/2006/relationships/tags" Target="../tags/tag430.xml"/><Relationship Id="rId50" Type="http://schemas.openxmlformats.org/officeDocument/2006/relationships/slideLayout" Target="../slideLayouts/slideLayout1.xml"/><Relationship Id="rId55" Type="http://schemas.openxmlformats.org/officeDocument/2006/relationships/slide" Target="slide5.xml"/><Relationship Id="rId76" Type="http://schemas.openxmlformats.org/officeDocument/2006/relationships/slide" Target="slide29.xml"/><Relationship Id="rId7" Type="http://schemas.openxmlformats.org/officeDocument/2006/relationships/tags" Target="../tags/tag403.xml"/><Relationship Id="rId71" Type="http://schemas.openxmlformats.org/officeDocument/2006/relationships/slide" Target="slide23.xml"/><Relationship Id="rId92" Type="http://schemas.openxmlformats.org/officeDocument/2006/relationships/slide" Target="slide46.xml"/><Relationship Id="rId2" Type="http://schemas.openxmlformats.org/officeDocument/2006/relationships/tags" Target="../tags/tag398.xml"/><Relationship Id="rId29" Type="http://schemas.openxmlformats.org/officeDocument/2006/relationships/tags" Target="../tags/tag425.xml"/><Relationship Id="rId24" Type="http://schemas.openxmlformats.org/officeDocument/2006/relationships/tags" Target="../tags/tag420.xml"/><Relationship Id="rId40" Type="http://schemas.openxmlformats.org/officeDocument/2006/relationships/tags" Target="../tags/tag436.xml"/><Relationship Id="rId45" Type="http://schemas.openxmlformats.org/officeDocument/2006/relationships/tags" Target="../tags/tag441.xml"/><Relationship Id="rId66" Type="http://schemas.openxmlformats.org/officeDocument/2006/relationships/slide" Target="slide18.xml"/><Relationship Id="rId87" Type="http://schemas.openxmlformats.org/officeDocument/2006/relationships/slide" Target="slide41.xml"/><Relationship Id="rId61" Type="http://schemas.openxmlformats.org/officeDocument/2006/relationships/slide" Target="slide12.xml"/><Relationship Id="rId82" Type="http://schemas.openxmlformats.org/officeDocument/2006/relationships/slide" Target="slide35.xml"/><Relationship Id="rId19" Type="http://schemas.openxmlformats.org/officeDocument/2006/relationships/tags" Target="../tags/tag415.xml"/><Relationship Id="rId14" Type="http://schemas.openxmlformats.org/officeDocument/2006/relationships/tags" Target="../tags/tag410.xml"/><Relationship Id="rId30" Type="http://schemas.openxmlformats.org/officeDocument/2006/relationships/tags" Target="../tags/tag426.xml"/><Relationship Id="rId35" Type="http://schemas.openxmlformats.org/officeDocument/2006/relationships/tags" Target="../tags/tag431.xml"/><Relationship Id="rId56" Type="http://schemas.openxmlformats.org/officeDocument/2006/relationships/slide" Target="slide6.xml"/><Relationship Id="rId77" Type="http://schemas.openxmlformats.org/officeDocument/2006/relationships/slide" Target="slide30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tags" Target="../tags/tag471.xml"/><Relationship Id="rId21" Type="http://schemas.openxmlformats.org/officeDocument/2006/relationships/tags" Target="../tags/tag466.xml"/><Relationship Id="rId42" Type="http://schemas.openxmlformats.org/officeDocument/2006/relationships/tags" Target="../tags/tag487.xml"/><Relationship Id="rId47" Type="http://schemas.openxmlformats.org/officeDocument/2006/relationships/tags" Target="../tags/tag492.xml"/><Relationship Id="rId63" Type="http://schemas.openxmlformats.org/officeDocument/2006/relationships/image" Target="../media/image28.png"/><Relationship Id="rId68" Type="http://schemas.openxmlformats.org/officeDocument/2006/relationships/slide" Target="slide8.xml"/><Relationship Id="rId84" Type="http://schemas.openxmlformats.org/officeDocument/2006/relationships/slide" Target="slide25.xml"/><Relationship Id="rId89" Type="http://schemas.openxmlformats.org/officeDocument/2006/relationships/slide" Target="slide31.xml"/><Relationship Id="rId16" Type="http://schemas.openxmlformats.org/officeDocument/2006/relationships/tags" Target="../tags/tag461.xml"/><Relationship Id="rId11" Type="http://schemas.openxmlformats.org/officeDocument/2006/relationships/tags" Target="../tags/tag456.xml"/><Relationship Id="rId32" Type="http://schemas.openxmlformats.org/officeDocument/2006/relationships/tags" Target="../tags/tag477.xml"/><Relationship Id="rId37" Type="http://schemas.openxmlformats.org/officeDocument/2006/relationships/tags" Target="../tags/tag482.xml"/><Relationship Id="rId53" Type="http://schemas.openxmlformats.org/officeDocument/2006/relationships/image" Target="../media/image18.emf"/><Relationship Id="rId58" Type="http://schemas.openxmlformats.org/officeDocument/2006/relationships/image" Target="../media/image23.png"/><Relationship Id="rId74" Type="http://schemas.openxmlformats.org/officeDocument/2006/relationships/slide" Target="slide14.xml"/><Relationship Id="rId79" Type="http://schemas.openxmlformats.org/officeDocument/2006/relationships/slide" Target="slide20.xml"/><Relationship Id="rId102" Type="http://schemas.openxmlformats.org/officeDocument/2006/relationships/slide" Target="slide45.xml"/><Relationship Id="rId5" Type="http://schemas.openxmlformats.org/officeDocument/2006/relationships/tags" Target="../tags/tag450.xml"/><Relationship Id="rId90" Type="http://schemas.openxmlformats.org/officeDocument/2006/relationships/slide" Target="slide32.xml"/><Relationship Id="rId95" Type="http://schemas.openxmlformats.org/officeDocument/2006/relationships/slide" Target="slide37.xml"/><Relationship Id="rId22" Type="http://schemas.openxmlformats.org/officeDocument/2006/relationships/tags" Target="../tags/tag467.xml"/><Relationship Id="rId27" Type="http://schemas.openxmlformats.org/officeDocument/2006/relationships/tags" Target="../tags/tag472.xml"/><Relationship Id="rId43" Type="http://schemas.openxmlformats.org/officeDocument/2006/relationships/tags" Target="../tags/tag488.xml"/><Relationship Id="rId48" Type="http://schemas.openxmlformats.org/officeDocument/2006/relationships/tags" Target="../tags/tag493.xml"/><Relationship Id="rId64" Type="http://schemas.openxmlformats.org/officeDocument/2006/relationships/slide" Target="slide3.xml"/><Relationship Id="rId69" Type="http://schemas.openxmlformats.org/officeDocument/2006/relationships/slide" Target="slide9.xml"/><Relationship Id="rId80" Type="http://schemas.openxmlformats.org/officeDocument/2006/relationships/slide" Target="slide21.xml"/><Relationship Id="rId85" Type="http://schemas.openxmlformats.org/officeDocument/2006/relationships/slide" Target="slide26.xml"/><Relationship Id="rId12" Type="http://schemas.openxmlformats.org/officeDocument/2006/relationships/tags" Target="../tags/tag457.xml"/><Relationship Id="rId17" Type="http://schemas.openxmlformats.org/officeDocument/2006/relationships/tags" Target="../tags/tag462.xml"/><Relationship Id="rId33" Type="http://schemas.openxmlformats.org/officeDocument/2006/relationships/tags" Target="../tags/tag478.xml"/><Relationship Id="rId38" Type="http://schemas.openxmlformats.org/officeDocument/2006/relationships/tags" Target="../tags/tag483.xml"/><Relationship Id="rId59" Type="http://schemas.openxmlformats.org/officeDocument/2006/relationships/image" Target="../media/image24.png"/><Relationship Id="rId103" Type="http://schemas.openxmlformats.org/officeDocument/2006/relationships/slide" Target="slide46.xml"/><Relationship Id="rId20" Type="http://schemas.openxmlformats.org/officeDocument/2006/relationships/tags" Target="../tags/tag465.xml"/><Relationship Id="rId41" Type="http://schemas.openxmlformats.org/officeDocument/2006/relationships/tags" Target="../tags/tag486.xml"/><Relationship Id="rId54" Type="http://schemas.openxmlformats.org/officeDocument/2006/relationships/image" Target="../media/image19.png"/><Relationship Id="rId62" Type="http://schemas.openxmlformats.org/officeDocument/2006/relationships/image" Target="../media/image27.png"/><Relationship Id="rId70" Type="http://schemas.openxmlformats.org/officeDocument/2006/relationships/slide" Target="slide10.xml"/><Relationship Id="rId75" Type="http://schemas.openxmlformats.org/officeDocument/2006/relationships/slide" Target="slide15.xml"/><Relationship Id="rId83" Type="http://schemas.openxmlformats.org/officeDocument/2006/relationships/slide" Target="slide24.xml"/><Relationship Id="rId88" Type="http://schemas.openxmlformats.org/officeDocument/2006/relationships/slide" Target="slide30.xml"/><Relationship Id="rId91" Type="http://schemas.openxmlformats.org/officeDocument/2006/relationships/slide" Target="slide33.xml"/><Relationship Id="rId96" Type="http://schemas.openxmlformats.org/officeDocument/2006/relationships/slide" Target="slide39.xml"/><Relationship Id="rId1" Type="http://schemas.openxmlformats.org/officeDocument/2006/relationships/tags" Target="../tags/tag446.xml"/><Relationship Id="rId6" Type="http://schemas.openxmlformats.org/officeDocument/2006/relationships/tags" Target="../tags/tag451.xml"/><Relationship Id="rId15" Type="http://schemas.openxmlformats.org/officeDocument/2006/relationships/tags" Target="../tags/tag460.xml"/><Relationship Id="rId23" Type="http://schemas.openxmlformats.org/officeDocument/2006/relationships/tags" Target="../tags/tag468.xml"/><Relationship Id="rId28" Type="http://schemas.openxmlformats.org/officeDocument/2006/relationships/tags" Target="../tags/tag473.xml"/><Relationship Id="rId36" Type="http://schemas.openxmlformats.org/officeDocument/2006/relationships/tags" Target="../tags/tag481.xml"/><Relationship Id="rId49" Type="http://schemas.openxmlformats.org/officeDocument/2006/relationships/tags" Target="../tags/tag494.xml"/><Relationship Id="rId57" Type="http://schemas.openxmlformats.org/officeDocument/2006/relationships/image" Target="../media/image22.emf"/><Relationship Id="rId106" Type="http://schemas.openxmlformats.org/officeDocument/2006/relationships/slide" Target="slide49.xml"/><Relationship Id="rId10" Type="http://schemas.openxmlformats.org/officeDocument/2006/relationships/tags" Target="../tags/tag455.xml"/><Relationship Id="rId31" Type="http://schemas.openxmlformats.org/officeDocument/2006/relationships/tags" Target="../tags/tag476.xml"/><Relationship Id="rId44" Type="http://schemas.openxmlformats.org/officeDocument/2006/relationships/tags" Target="../tags/tag489.xml"/><Relationship Id="rId52" Type="http://schemas.openxmlformats.org/officeDocument/2006/relationships/image" Target="../media/image17.png"/><Relationship Id="rId60" Type="http://schemas.openxmlformats.org/officeDocument/2006/relationships/image" Target="../media/image25.png"/><Relationship Id="rId65" Type="http://schemas.openxmlformats.org/officeDocument/2006/relationships/slide" Target="slide4.xml"/><Relationship Id="rId73" Type="http://schemas.openxmlformats.org/officeDocument/2006/relationships/slide" Target="slide13.xml"/><Relationship Id="rId78" Type="http://schemas.openxmlformats.org/officeDocument/2006/relationships/slide" Target="slide19.xml"/><Relationship Id="rId81" Type="http://schemas.openxmlformats.org/officeDocument/2006/relationships/slide" Target="slide22.xml"/><Relationship Id="rId86" Type="http://schemas.openxmlformats.org/officeDocument/2006/relationships/slide" Target="slide27.xml"/><Relationship Id="rId94" Type="http://schemas.openxmlformats.org/officeDocument/2006/relationships/slide" Target="slide36.xml"/><Relationship Id="rId99" Type="http://schemas.openxmlformats.org/officeDocument/2006/relationships/slide" Target="slide42.xml"/><Relationship Id="rId101" Type="http://schemas.openxmlformats.org/officeDocument/2006/relationships/slide" Target="slide44.xml"/><Relationship Id="rId4" Type="http://schemas.openxmlformats.org/officeDocument/2006/relationships/tags" Target="../tags/tag449.xml"/><Relationship Id="rId9" Type="http://schemas.openxmlformats.org/officeDocument/2006/relationships/tags" Target="../tags/tag454.xml"/><Relationship Id="rId13" Type="http://schemas.openxmlformats.org/officeDocument/2006/relationships/tags" Target="../tags/tag458.xml"/><Relationship Id="rId18" Type="http://schemas.openxmlformats.org/officeDocument/2006/relationships/tags" Target="../tags/tag463.xml"/><Relationship Id="rId39" Type="http://schemas.openxmlformats.org/officeDocument/2006/relationships/tags" Target="../tags/tag484.xml"/><Relationship Id="rId34" Type="http://schemas.openxmlformats.org/officeDocument/2006/relationships/tags" Target="../tags/tag479.xml"/><Relationship Id="rId50" Type="http://schemas.openxmlformats.org/officeDocument/2006/relationships/slideLayout" Target="../slideLayouts/slideLayout2.xml"/><Relationship Id="rId55" Type="http://schemas.openxmlformats.org/officeDocument/2006/relationships/image" Target="../media/image20.emf"/><Relationship Id="rId76" Type="http://schemas.openxmlformats.org/officeDocument/2006/relationships/slide" Target="slide17.xml"/><Relationship Id="rId97" Type="http://schemas.openxmlformats.org/officeDocument/2006/relationships/slide" Target="slide40.xml"/><Relationship Id="rId104" Type="http://schemas.openxmlformats.org/officeDocument/2006/relationships/slide" Target="slide47.xml"/><Relationship Id="rId7" Type="http://schemas.openxmlformats.org/officeDocument/2006/relationships/tags" Target="../tags/tag452.xml"/><Relationship Id="rId71" Type="http://schemas.openxmlformats.org/officeDocument/2006/relationships/slide" Target="slide11.xml"/><Relationship Id="rId92" Type="http://schemas.openxmlformats.org/officeDocument/2006/relationships/slide" Target="slide34.xml"/><Relationship Id="rId2" Type="http://schemas.openxmlformats.org/officeDocument/2006/relationships/tags" Target="../tags/tag447.xml"/><Relationship Id="rId29" Type="http://schemas.openxmlformats.org/officeDocument/2006/relationships/tags" Target="../tags/tag474.xml"/><Relationship Id="rId24" Type="http://schemas.openxmlformats.org/officeDocument/2006/relationships/tags" Target="../tags/tag469.xml"/><Relationship Id="rId40" Type="http://schemas.openxmlformats.org/officeDocument/2006/relationships/tags" Target="../tags/tag485.xml"/><Relationship Id="rId45" Type="http://schemas.openxmlformats.org/officeDocument/2006/relationships/tags" Target="../tags/tag490.xml"/><Relationship Id="rId66" Type="http://schemas.openxmlformats.org/officeDocument/2006/relationships/slide" Target="slide5.xml"/><Relationship Id="rId87" Type="http://schemas.openxmlformats.org/officeDocument/2006/relationships/slide" Target="slide29.xml"/><Relationship Id="rId61" Type="http://schemas.openxmlformats.org/officeDocument/2006/relationships/image" Target="../media/image26.png"/><Relationship Id="rId82" Type="http://schemas.openxmlformats.org/officeDocument/2006/relationships/slide" Target="slide23.xml"/><Relationship Id="rId19" Type="http://schemas.openxmlformats.org/officeDocument/2006/relationships/tags" Target="../tags/tag464.xml"/><Relationship Id="rId14" Type="http://schemas.openxmlformats.org/officeDocument/2006/relationships/tags" Target="../tags/tag459.xml"/><Relationship Id="rId30" Type="http://schemas.openxmlformats.org/officeDocument/2006/relationships/tags" Target="../tags/tag475.xml"/><Relationship Id="rId35" Type="http://schemas.openxmlformats.org/officeDocument/2006/relationships/tags" Target="../tags/tag480.xml"/><Relationship Id="rId56" Type="http://schemas.openxmlformats.org/officeDocument/2006/relationships/image" Target="../media/image21.emf"/><Relationship Id="rId77" Type="http://schemas.openxmlformats.org/officeDocument/2006/relationships/slide" Target="slide18.xml"/><Relationship Id="rId100" Type="http://schemas.openxmlformats.org/officeDocument/2006/relationships/slide" Target="slide43.xml"/><Relationship Id="rId105" Type="http://schemas.openxmlformats.org/officeDocument/2006/relationships/slide" Target="slide48.xml"/><Relationship Id="rId8" Type="http://schemas.openxmlformats.org/officeDocument/2006/relationships/tags" Target="../tags/tag453.xml"/><Relationship Id="rId51" Type="http://schemas.openxmlformats.org/officeDocument/2006/relationships/notesSlide" Target="../notesSlides/notesSlide7.xml"/><Relationship Id="rId72" Type="http://schemas.openxmlformats.org/officeDocument/2006/relationships/slide" Target="slide12.xml"/><Relationship Id="rId93" Type="http://schemas.openxmlformats.org/officeDocument/2006/relationships/slide" Target="slide35.xml"/><Relationship Id="rId98" Type="http://schemas.openxmlformats.org/officeDocument/2006/relationships/slide" Target="slide41.xml"/><Relationship Id="rId3" Type="http://schemas.openxmlformats.org/officeDocument/2006/relationships/tags" Target="../tags/tag448.xml"/><Relationship Id="rId25" Type="http://schemas.openxmlformats.org/officeDocument/2006/relationships/tags" Target="../tags/tag470.xml"/><Relationship Id="rId46" Type="http://schemas.openxmlformats.org/officeDocument/2006/relationships/tags" Target="../tags/tag491.xml"/><Relationship Id="rId67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tags" Target="../tags/tag520.xml"/><Relationship Id="rId21" Type="http://schemas.openxmlformats.org/officeDocument/2006/relationships/tags" Target="../tags/tag515.xml"/><Relationship Id="rId42" Type="http://schemas.openxmlformats.org/officeDocument/2006/relationships/tags" Target="../tags/tag536.xml"/><Relationship Id="rId47" Type="http://schemas.openxmlformats.org/officeDocument/2006/relationships/tags" Target="../tags/tag541.xml"/><Relationship Id="rId63" Type="http://schemas.openxmlformats.org/officeDocument/2006/relationships/slide" Target="slide13.xml"/><Relationship Id="rId68" Type="http://schemas.openxmlformats.org/officeDocument/2006/relationships/slide" Target="slide19.xml"/><Relationship Id="rId84" Type="http://schemas.openxmlformats.org/officeDocument/2006/relationships/slide" Target="slide36.xml"/><Relationship Id="rId89" Type="http://schemas.openxmlformats.org/officeDocument/2006/relationships/slide" Target="slide42.xml"/><Relationship Id="rId16" Type="http://schemas.openxmlformats.org/officeDocument/2006/relationships/tags" Target="../tags/tag510.xml"/><Relationship Id="rId11" Type="http://schemas.openxmlformats.org/officeDocument/2006/relationships/tags" Target="../tags/tag505.xml"/><Relationship Id="rId32" Type="http://schemas.openxmlformats.org/officeDocument/2006/relationships/tags" Target="../tags/tag526.xml"/><Relationship Id="rId37" Type="http://schemas.openxmlformats.org/officeDocument/2006/relationships/tags" Target="../tags/tag531.xml"/><Relationship Id="rId53" Type="http://schemas.openxmlformats.org/officeDocument/2006/relationships/image" Target="../media/image20.emf"/><Relationship Id="rId58" Type="http://schemas.openxmlformats.org/officeDocument/2006/relationships/slide" Target="slide8.xml"/><Relationship Id="rId74" Type="http://schemas.openxmlformats.org/officeDocument/2006/relationships/slide" Target="slide25.xml"/><Relationship Id="rId79" Type="http://schemas.openxmlformats.org/officeDocument/2006/relationships/slide" Target="slide31.xml"/><Relationship Id="rId5" Type="http://schemas.openxmlformats.org/officeDocument/2006/relationships/tags" Target="../tags/tag499.xml"/><Relationship Id="rId90" Type="http://schemas.openxmlformats.org/officeDocument/2006/relationships/slide" Target="slide43.xml"/><Relationship Id="rId95" Type="http://schemas.openxmlformats.org/officeDocument/2006/relationships/slide" Target="slide48.xml"/><Relationship Id="rId22" Type="http://schemas.openxmlformats.org/officeDocument/2006/relationships/tags" Target="../tags/tag516.xml"/><Relationship Id="rId27" Type="http://schemas.openxmlformats.org/officeDocument/2006/relationships/tags" Target="../tags/tag521.xml"/><Relationship Id="rId43" Type="http://schemas.openxmlformats.org/officeDocument/2006/relationships/tags" Target="../tags/tag537.xml"/><Relationship Id="rId48" Type="http://schemas.openxmlformats.org/officeDocument/2006/relationships/tags" Target="../tags/tag542.xml"/><Relationship Id="rId64" Type="http://schemas.openxmlformats.org/officeDocument/2006/relationships/slide" Target="slide14.xml"/><Relationship Id="rId69" Type="http://schemas.openxmlformats.org/officeDocument/2006/relationships/slide" Target="slide20.xml"/><Relationship Id="rId8" Type="http://schemas.openxmlformats.org/officeDocument/2006/relationships/tags" Target="../tags/tag502.xml"/><Relationship Id="rId51" Type="http://schemas.openxmlformats.org/officeDocument/2006/relationships/notesSlide" Target="../notesSlides/notesSlide8.xml"/><Relationship Id="rId72" Type="http://schemas.openxmlformats.org/officeDocument/2006/relationships/slide" Target="slide23.xml"/><Relationship Id="rId80" Type="http://schemas.openxmlformats.org/officeDocument/2006/relationships/slide" Target="slide32.xml"/><Relationship Id="rId85" Type="http://schemas.openxmlformats.org/officeDocument/2006/relationships/slide" Target="slide37.xml"/><Relationship Id="rId93" Type="http://schemas.openxmlformats.org/officeDocument/2006/relationships/slide" Target="slide46.xml"/><Relationship Id="rId3" Type="http://schemas.openxmlformats.org/officeDocument/2006/relationships/tags" Target="../tags/tag497.xml"/><Relationship Id="rId12" Type="http://schemas.openxmlformats.org/officeDocument/2006/relationships/tags" Target="../tags/tag506.xml"/><Relationship Id="rId17" Type="http://schemas.openxmlformats.org/officeDocument/2006/relationships/tags" Target="../tags/tag511.xml"/><Relationship Id="rId25" Type="http://schemas.openxmlformats.org/officeDocument/2006/relationships/tags" Target="../tags/tag519.xml"/><Relationship Id="rId33" Type="http://schemas.openxmlformats.org/officeDocument/2006/relationships/tags" Target="../tags/tag527.xml"/><Relationship Id="rId38" Type="http://schemas.openxmlformats.org/officeDocument/2006/relationships/tags" Target="../tags/tag532.xml"/><Relationship Id="rId46" Type="http://schemas.openxmlformats.org/officeDocument/2006/relationships/tags" Target="../tags/tag540.xml"/><Relationship Id="rId59" Type="http://schemas.openxmlformats.org/officeDocument/2006/relationships/slide" Target="slide9.xml"/><Relationship Id="rId67" Type="http://schemas.openxmlformats.org/officeDocument/2006/relationships/slide" Target="slide18.xml"/><Relationship Id="rId20" Type="http://schemas.openxmlformats.org/officeDocument/2006/relationships/tags" Target="../tags/tag514.xml"/><Relationship Id="rId41" Type="http://schemas.openxmlformats.org/officeDocument/2006/relationships/tags" Target="../tags/tag535.xml"/><Relationship Id="rId54" Type="http://schemas.openxmlformats.org/officeDocument/2006/relationships/slide" Target="slide3.xml"/><Relationship Id="rId62" Type="http://schemas.openxmlformats.org/officeDocument/2006/relationships/slide" Target="slide12.xml"/><Relationship Id="rId70" Type="http://schemas.openxmlformats.org/officeDocument/2006/relationships/slide" Target="slide21.xml"/><Relationship Id="rId75" Type="http://schemas.openxmlformats.org/officeDocument/2006/relationships/slide" Target="slide26.xml"/><Relationship Id="rId83" Type="http://schemas.openxmlformats.org/officeDocument/2006/relationships/slide" Target="slide35.xml"/><Relationship Id="rId88" Type="http://schemas.openxmlformats.org/officeDocument/2006/relationships/slide" Target="slide41.xml"/><Relationship Id="rId91" Type="http://schemas.openxmlformats.org/officeDocument/2006/relationships/slide" Target="slide44.xml"/><Relationship Id="rId96" Type="http://schemas.openxmlformats.org/officeDocument/2006/relationships/slide" Target="slide49.xml"/><Relationship Id="rId1" Type="http://schemas.openxmlformats.org/officeDocument/2006/relationships/tags" Target="../tags/tag495.xml"/><Relationship Id="rId6" Type="http://schemas.openxmlformats.org/officeDocument/2006/relationships/tags" Target="../tags/tag500.xml"/><Relationship Id="rId15" Type="http://schemas.openxmlformats.org/officeDocument/2006/relationships/tags" Target="../tags/tag509.xml"/><Relationship Id="rId23" Type="http://schemas.openxmlformats.org/officeDocument/2006/relationships/tags" Target="../tags/tag517.xml"/><Relationship Id="rId28" Type="http://schemas.openxmlformats.org/officeDocument/2006/relationships/tags" Target="../tags/tag522.xml"/><Relationship Id="rId36" Type="http://schemas.openxmlformats.org/officeDocument/2006/relationships/tags" Target="../tags/tag530.xml"/><Relationship Id="rId49" Type="http://schemas.openxmlformats.org/officeDocument/2006/relationships/tags" Target="../tags/tag543.xml"/><Relationship Id="rId57" Type="http://schemas.openxmlformats.org/officeDocument/2006/relationships/slide" Target="slide6.xml"/><Relationship Id="rId10" Type="http://schemas.openxmlformats.org/officeDocument/2006/relationships/tags" Target="../tags/tag504.xml"/><Relationship Id="rId31" Type="http://schemas.openxmlformats.org/officeDocument/2006/relationships/tags" Target="../tags/tag525.xml"/><Relationship Id="rId44" Type="http://schemas.openxmlformats.org/officeDocument/2006/relationships/tags" Target="../tags/tag538.xml"/><Relationship Id="rId52" Type="http://schemas.openxmlformats.org/officeDocument/2006/relationships/image" Target="../media/image29.png"/><Relationship Id="rId60" Type="http://schemas.openxmlformats.org/officeDocument/2006/relationships/slide" Target="slide10.xml"/><Relationship Id="rId65" Type="http://schemas.openxmlformats.org/officeDocument/2006/relationships/slide" Target="slide15.xml"/><Relationship Id="rId73" Type="http://schemas.openxmlformats.org/officeDocument/2006/relationships/slide" Target="slide24.xml"/><Relationship Id="rId78" Type="http://schemas.openxmlformats.org/officeDocument/2006/relationships/slide" Target="slide30.xml"/><Relationship Id="rId81" Type="http://schemas.openxmlformats.org/officeDocument/2006/relationships/slide" Target="slide33.xml"/><Relationship Id="rId86" Type="http://schemas.openxmlformats.org/officeDocument/2006/relationships/slide" Target="slide39.xml"/><Relationship Id="rId94" Type="http://schemas.openxmlformats.org/officeDocument/2006/relationships/slide" Target="slide47.xml"/><Relationship Id="rId4" Type="http://schemas.openxmlformats.org/officeDocument/2006/relationships/tags" Target="../tags/tag498.xml"/><Relationship Id="rId9" Type="http://schemas.openxmlformats.org/officeDocument/2006/relationships/tags" Target="../tags/tag503.xml"/><Relationship Id="rId13" Type="http://schemas.openxmlformats.org/officeDocument/2006/relationships/tags" Target="../tags/tag507.xml"/><Relationship Id="rId18" Type="http://schemas.openxmlformats.org/officeDocument/2006/relationships/tags" Target="../tags/tag512.xml"/><Relationship Id="rId39" Type="http://schemas.openxmlformats.org/officeDocument/2006/relationships/tags" Target="../tags/tag533.xml"/><Relationship Id="rId34" Type="http://schemas.openxmlformats.org/officeDocument/2006/relationships/tags" Target="../tags/tag528.xml"/><Relationship Id="rId50" Type="http://schemas.openxmlformats.org/officeDocument/2006/relationships/slideLayout" Target="../slideLayouts/slideLayout1.xml"/><Relationship Id="rId55" Type="http://schemas.openxmlformats.org/officeDocument/2006/relationships/slide" Target="slide4.xml"/><Relationship Id="rId76" Type="http://schemas.openxmlformats.org/officeDocument/2006/relationships/slide" Target="slide27.xml"/><Relationship Id="rId7" Type="http://schemas.openxmlformats.org/officeDocument/2006/relationships/tags" Target="../tags/tag501.xml"/><Relationship Id="rId71" Type="http://schemas.openxmlformats.org/officeDocument/2006/relationships/slide" Target="slide22.xml"/><Relationship Id="rId92" Type="http://schemas.openxmlformats.org/officeDocument/2006/relationships/slide" Target="slide45.xml"/><Relationship Id="rId2" Type="http://schemas.openxmlformats.org/officeDocument/2006/relationships/tags" Target="../tags/tag496.xml"/><Relationship Id="rId29" Type="http://schemas.openxmlformats.org/officeDocument/2006/relationships/tags" Target="../tags/tag523.xml"/><Relationship Id="rId24" Type="http://schemas.openxmlformats.org/officeDocument/2006/relationships/tags" Target="../tags/tag518.xml"/><Relationship Id="rId40" Type="http://schemas.openxmlformats.org/officeDocument/2006/relationships/tags" Target="../tags/tag534.xml"/><Relationship Id="rId45" Type="http://schemas.openxmlformats.org/officeDocument/2006/relationships/tags" Target="../tags/tag539.xml"/><Relationship Id="rId66" Type="http://schemas.openxmlformats.org/officeDocument/2006/relationships/slide" Target="slide17.xml"/><Relationship Id="rId87" Type="http://schemas.openxmlformats.org/officeDocument/2006/relationships/slide" Target="slide40.xml"/><Relationship Id="rId61" Type="http://schemas.openxmlformats.org/officeDocument/2006/relationships/slide" Target="slide11.xml"/><Relationship Id="rId82" Type="http://schemas.openxmlformats.org/officeDocument/2006/relationships/slide" Target="slide34.xml"/><Relationship Id="rId19" Type="http://schemas.openxmlformats.org/officeDocument/2006/relationships/tags" Target="../tags/tag513.xml"/><Relationship Id="rId14" Type="http://schemas.openxmlformats.org/officeDocument/2006/relationships/tags" Target="../tags/tag508.xml"/><Relationship Id="rId30" Type="http://schemas.openxmlformats.org/officeDocument/2006/relationships/tags" Target="../tags/tag524.xml"/><Relationship Id="rId35" Type="http://schemas.openxmlformats.org/officeDocument/2006/relationships/tags" Target="../tags/tag529.xml"/><Relationship Id="rId56" Type="http://schemas.openxmlformats.org/officeDocument/2006/relationships/slide" Target="slide5.xml"/><Relationship Id="rId77" Type="http://schemas.openxmlformats.org/officeDocument/2006/relationships/slide" Target="slide29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tags" Target="../tags/tag569.xml"/><Relationship Id="rId21" Type="http://schemas.openxmlformats.org/officeDocument/2006/relationships/tags" Target="../tags/tag564.xml"/><Relationship Id="rId42" Type="http://schemas.openxmlformats.org/officeDocument/2006/relationships/tags" Target="../tags/tag585.xml"/><Relationship Id="rId47" Type="http://schemas.openxmlformats.org/officeDocument/2006/relationships/tags" Target="../tags/tag590.xml"/><Relationship Id="rId63" Type="http://schemas.openxmlformats.org/officeDocument/2006/relationships/slide" Target="slide14.xml"/><Relationship Id="rId68" Type="http://schemas.openxmlformats.org/officeDocument/2006/relationships/slide" Target="slide20.xml"/><Relationship Id="rId84" Type="http://schemas.openxmlformats.org/officeDocument/2006/relationships/slide" Target="slide37.xml"/><Relationship Id="rId89" Type="http://schemas.openxmlformats.org/officeDocument/2006/relationships/slide" Target="slide43.xml"/><Relationship Id="rId16" Type="http://schemas.openxmlformats.org/officeDocument/2006/relationships/tags" Target="../tags/tag559.xml"/><Relationship Id="rId11" Type="http://schemas.openxmlformats.org/officeDocument/2006/relationships/tags" Target="../tags/tag554.xml"/><Relationship Id="rId32" Type="http://schemas.openxmlformats.org/officeDocument/2006/relationships/tags" Target="../tags/tag575.xml"/><Relationship Id="rId37" Type="http://schemas.openxmlformats.org/officeDocument/2006/relationships/tags" Target="../tags/tag580.xml"/><Relationship Id="rId53" Type="http://schemas.openxmlformats.org/officeDocument/2006/relationships/slide" Target="slide3.xml"/><Relationship Id="rId58" Type="http://schemas.openxmlformats.org/officeDocument/2006/relationships/slide" Target="slide9.xml"/><Relationship Id="rId74" Type="http://schemas.openxmlformats.org/officeDocument/2006/relationships/slide" Target="slide26.xml"/><Relationship Id="rId79" Type="http://schemas.openxmlformats.org/officeDocument/2006/relationships/slide" Target="slide32.xml"/><Relationship Id="rId5" Type="http://schemas.openxmlformats.org/officeDocument/2006/relationships/tags" Target="../tags/tag548.xml"/><Relationship Id="rId90" Type="http://schemas.openxmlformats.org/officeDocument/2006/relationships/slide" Target="slide44.xml"/><Relationship Id="rId95" Type="http://schemas.openxmlformats.org/officeDocument/2006/relationships/slide" Target="slide49.xml"/><Relationship Id="rId22" Type="http://schemas.openxmlformats.org/officeDocument/2006/relationships/tags" Target="../tags/tag565.xml"/><Relationship Id="rId27" Type="http://schemas.openxmlformats.org/officeDocument/2006/relationships/tags" Target="../tags/tag570.xml"/><Relationship Id="rId43" Type="http://schemas.openxmlformats.org/officeDocument/2006/relationships/tags" Target="../tags/tag586.xml"/><Relationship Id="rId48" Type="http://schemas.openxmlformats.org/officeDocument/2006/relationships/tags" Target="../tags/tag591.xml"/><Relationship Id="rId64" Type="http://schemas.openxmlformats.org/officeDocument/2006/relationships/slide" Target="slide15.xml"/><Relationship Id="rId69" Type="http://schemas.openxmlformats.org/officeDocument/2006/relationships/slide" Target="slide21.xml"/><Relationship Id="rId8" Type="http://schemas.openxmlformats.org/officeDocument/2006/relationships/tags" Target="../tags/tag551.xml"/><Relationship Id="rId51" Type="http://schemas.openxmlformats.org/officeDocument/2006/relationships/notesSlide" Target="../notesSlides/notesSlide9.xml"/><Relationship Id="rId72" Type="http://schemas.openxmlformats.org/officeDocument/2006/relationships/slide" Target="slide24.xml"/><Relationship Id="rId80" Type="http://schemas.openxmlformats.org/officeDocument/2006/relationships/slide" Target="slide33.xml"/><Relationship Id="rId85" Type="http://schemas.openxmlformats.org/officeDocument/2006/relationships/slide" Target="slide39.xml"/><Relationship Id="rId93" Type="http://schemas.openxmlformats.org/officeDocument/2006/relationships/slide" Target="slide47.xml"/><Relationship Id="rId3" Type="http://schemas.openxmlformats.org/officeDocument/2006/relationships/tags" Target="../tags/tag546.xml"/><Relationship Id="rId12" Type="http://schemas.openxmlformats.org/officeDocument/2006/relationships/tags" Target="../tags/tag555.xml"/><Relationship Id="rId17" Type="http://schemas.openxmlformats.org/officeDocument/2006/relationships/tags" Target="../tags/tag560.xml"/><Relationship Id="rId25" Type="http://schemas.openxmlformats.org/officeDocument/2006/relationships/tags" Target="../tags/tag568.xml"/><Relationship Id="rId33" Type="http://schemas.openxmlformats.org/officeDocument/2006/relationships/tags" Target="../tags/tag576.xml"/><Relationship Id="rId38" Type="http://schemas.openxmlformats.org/officeDocument/2006/relationships/tags" Target="../tags/tag581.xml"/><Relationship Id="rId46" Type="http://schemas.openxmlformats.org/officeDocument/2006/relationships/tags" Target="../tags/tag589.xml"/><Relationship Id="rId59" Type="http://schemas.openxmlformats.org/officeDocument/2006/relationships/slide" Target="slide10.xml"/><Relationship Id="rId67" Type="http://schemas.openxmlformats.org/officeDocument/2006/relationships/slide" Target="slide19.xml"/><Relationship Id="rId20" Type="http://schemas.openxmlformats.org/officeDocument/2006/relationships/tags" Target="../tags/tag563.xml"/><Relationship Id="rId41" Type="http://schemas.openxmlformats.org/officeDocument/2006/relationships/tags" Target="../tags/tag584.xml"/><Relationship Id="rId54" Type="http://schemas.openxmlformats.org/officeDocument/2006/relationships/slide" Target="slide4.xml"/><Relationship Id="rId62" Type="http://schemas.openxmlformats.org/officeDocument/2006/relationships/slide" Target="slide13.xml"/><Relationship Id="rId70" Type="http://schemas.openxmlformats.org/officeDocument/2006/relationships/slide" Target="slide22.xml"/><Relationship Id="rId75" Type="http://schemas.openxmlformats.org/officeDocument/2006/relationships/slide" Target="slide27.xml"/><Relationship Id="rId83" Type="http://schemas.openxmlformats.org/officeDocument/2006/relationships/slide" Target="slide36.xml"/><Relationship Id="rId88" Type="http://schemas.openxmlformats.org/officeDocument/2006/relationships/slide" Target="slide42.xml"/><Relationship Id="rId91" Type="http://schemas.openxmlformats.org/officeDocument/2006/relationships/slide" Target="slide45.xml"/><Relationship Id="rId1" Type="http://schemas.openxmlformats.org/officeDocument/2006/relationships/tags" Target="../tags/tag544.xml"/><Relationship Id="rId6" Type="http://schemas.openxmlformats.org/officeDocument/2006/relationships/tags" Target="../tags/tag549.xml"/><Relationship Id="rId15" Type="http://schemas.openxmlformats.org/officeDocument/2006/relationships/tags" Target="../tags/tag558.xml"/><Relationship Id="rId23" Type="http://schemas.openxmlformats.org/officeDocument/2006/relationships/tags" Target="../tags/tag566.xml"/><Relationship Id="rId28" Type="http://schemas.openxmlformats.org/officeDocument/2006/relationships/tags" Target="../tags/tag571.xml"/><Relationship Id="rId36" Type="http://schemas.openxmlformats.org/officeDocument/2006/relationships/tags" Target="../tags/tag579.xml"/><Relationship Id="rId49" Type="http://schemas.openxmlformats.org/officeDocument/2006/relationships/tags" Target="../tags/tag592.xml"/><Relationship Id="rId57" Type="http://schemas.openxmlformats.org/officeDocument/2006/relationships/slide" Target="slide8.xml"/><Relationship Id="rId10" Type="http://schemas.openxmlformats.org/officeDocument/2006/relationships/tags" Target="../tags/tag553.xml"/><Relationship Id="rId31" Type="http://schemas.openxmlformats.org/officeDocument/2006/relationships/tags" Target="../tags/tag574.xml"/><Relationship Id="rId44" Type="http://schemas.openxmlformats.org/officeDocument/2006/relationships/tags" Target="../tags/tag587.xml"/><Relationship Id="rId52" Type="http://schemas.openxmlformats.org/officeDocument/2006/relationships/image" Target="../media/image30.png"/><Relationship Id="rId60" Type="http://schemas.openxmlformats.org/officeDocument/2006/relationships/slide" Target="slide11.xml"/><Relationship Id="rId65" Type="http://schemas.openxmlformats.org/officeDocument/2006/relationships/slide" Target="slide17.xml"/><Relationship Id="rId73" Type="http://schemas.openxmlformats.org/officeDocument/2006/relationships/slide" Target="slide25.xml"/><Relationship Id="rId78" Type="http://schemas.openxmlformats.org/officeDocument/2006/relationships/slide" Target="slide31.xml"/><Relationship Id="rId81" Type="http://schemas.openxmlformats.org/officeDocument/2006/relationships/slide" Target="slide34.xml"/><Relationship Id="rId86" Type="http://schemas.openxmlformats.org/officeDocument/2006/relationships/slide" Target="slide40.xml"/><Relationship Id="rId94" Type="http://schemas.openxmlformats.org/officeDocument/2006/relationships/slide" Target="slide48.xml"/><Relationship Id="rId4" Type="http://schemas.openxmlformats.org/officeDocument/2006/relationships/tags" Target="../tags/tag547.xml"/><Relationship Id="rId9" Type="http://schemas.openxmlformats.org/officeDocument/2006/relationships/tags" Target="../tags/tag552.xml"/><Relationship Id="rId13" Type="http://schemas.openxmlformats.org/officeDocument/2006/relationships/tags" Target="../tags/tag556.xml"/><Relationship Id="rId18" Type="http://schemas.openxmlformats.org/officeDocument/2006/relationships/tags" Target="../tags/tag561.xml"/><Relationship Id="rId39" Type="http://schemas.openxmlformats.org/officeDocument/2006/relationships/tags" Target="../tags/tag582.xml"/><Relationship Id="rId34" Type="http://schemas.openxmlformats.org/officeDocument/2006/relationships/tags" Target="../tags/tag577.xml"/><Relationship Id="rId50" Type="http://schemas.openxmlformats.org/officeDocument/2006/relationships/slideLayout" Target="../slideLayouts/slideLayout1.xml"/><Relationship Id="rId55" Type="http://schemas.openxmlformats.org/officeDocument/2006/relationships/slide" Target="slide5.xml"/><Relationship Id="rId76" Type="http://schemas.openxmlformats.org/officeDocument/2006/relationships/slide" Target="slide29.xml"/><Relationship Id="rId7" Type="http://schemas.openxmlformats.org/officeDocument/2006/relationships/tags" Target="../tags/tag550.xml"/><Relationship Id="rId71" Type="http://schemas.openxmlformats.org/officeDocument/2006/relationships/slide" Target="slide23.xml"/><Relationship Id="rId92" Type="http://schemas.openxmlformats.org/officeDocument/2006/relationships/slide" Target="slide46.xml"/><Relationship Id="rId2" Type="http://schemas.openxmlformats.org/officeDocument/2006/relationships/tags" Target="../tags/tag545.xml"/><Relationship Id="rId29" Type="http://schemas.openxmlformats.org/officeDocument/2006/relationships/tags" Target="../tags/tag572.xml"/><Relationship Id="rId24" Type="http://schemas.openxmlformats.org/officeDocument/2006/relationships/tags" Target="../tags/tag567.xml"/><Relationship Id="rId40" Type="http://schemas.openxmlformats.org/officeDocument/2006/relationships/tags" Target="../tags/tag583.xml"/><Relationship Id="rId45" Type="http://schemas.openxmlformats.org/officeDocument/2006/relationships/tags" Target="../tags/tag588.xml"/><Relationship Id="rId66" Type="http://schemas.openxmlformats.org/officeDocument/2006/relationships/slide" Target="slide18.xml"/><Relationship Id="rId87" Type="http://schemas.openxmlformats.org/officeDocument/2006/relationships/slide" Target="slide41.xml"/><Relationship Id="rId61" Type="http://schemas.openxmlformats.org/officeDocument/2006/relationships/slide" Target="slide12.xml"/><Relationship Id="rId82" Type="http://schemas.openxmlformats.org/officeDocument/2006/relationships/slide" Target="slide35.xml"/><Relationship Id="rId19" Type="http://schemas.openxmlformats.org/officeDocument/2006/relationships/tags" Target="../tags/tag562.xml"/><Relationship Id="rId14" Type="http://schemas.openxmlformats.org/officeDocument/2006/relationships/tags" Target="../tags/tag557.xml"/><Relationship Id="rId30" Type="http://schemas.openxmlformats.org/officeDocument/2006/relationships/tags" Target="../tags/tag573.xml"/><Relationship Id="rId35" Type="http://schemas.openxmlformats.org/officeDocument/2006/relationships/tags" Target="../tags/tag578.xml"/><Relationship Id="rId56" Type="http://schemas.openxmlformats.org/officeDocument/2006/relationships/slide" Target="slide6.xml"/><Relationship Id="rId77" Type="http://schemas.openxmlformats.org/officeDocument/2006/relationships/slide" Target="slide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3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tags" Target="../tags/tag619.xml"/><Relationship Id="rId21" Type="http://schemas.openxmlformats.org/officeDocument/2006/relationships/tags" Target="../tags/tag614.xml"/><Relationship Id="rId42" Type="http://schemas.openxmlformats.org/officeDocument/2006/relationships/tags" Target="../tags/tag635.xml"/><Relationship Id="rId47" Type="http://schemas.openxmlformats.org/officeDocument/2006/relationships/tags" Target="../tags/tag640.xml"/><Relationship Id="rId63" Type="http://schemas.openxmlformats.org/officeDocument/2006/relationships/slide" Target="slide5.xml"/><Relationship Id="rId68" Type="http://schemas.openxmlformats.org/officeDocument/2006/relationships/slide" Target="slide11.xml"/><Relationship Id="rId84" Type="http://schemas.openxmlformats.org/officeDocument/2006/relationships/slide" Target="slide29.xml"/><Relationship Id="rId89" Type="http://schemas.openxmlformats.org/officeDocument/2006/relationships/slide" Target="slide34.xml"/><Relationship Id="rId16" Type="http://schemas.openxmlformats.org/officeDocument/2006/relationships/tags" Target="../tags/tag609.xml"/><Relationship Id="rId11" Type="http://schemas.openxmlformats.org/officeDocument/2006/relationships/tags" Target="../tags/tag604.xml"/><Relationship Id="rId32" Type="http://schemas.openxmlformats.org/officeDocument/2006/relationships/tags" Target="../tags/tag625.xml"/><Relationship Id="rId37" Type="http://schemas.openxmlformats.org/officeDocument/2006/relationships/tags" Target="../tags/tag630.xml"/><Relationship Id="rId53" Type="http://schemas.openxmlformats.org/officeDocument/2006/relationships/image" Target="../media/image32.emf"/><Relationship Id="rId58" Type="http://schemas.openxmlformats.org/officeDocument/2006/relationships/image" Target="../media/image37.png"/><Relationship Id="rId74" Type="http://schemas.openxmlformats.org/officeDocument/2006/relationships/slide" Target="slide18.xml"/><Relationship Id="rId79" Type="http://schemas.openxmlformats.org/officeDocument/2006/relationships/slide" Target="slide23.xml"/><Relationship Id="rId102" Type="http://schemas.openxmlformats.org/officeDocument/2006/relationships/slide" Target="slide48.xml"/><Relationship Id="rId5" Type="http://schemas.openxmlformats.org/officeDocument/2006/relationships/tags" Target="../tags/tag598.xml"/><Relationship Id="rId90" Type="http://schemas.openxmlformats.org/officeDocument/2006/relationships/slide" Target="slide35.xml"/><Relationship Id="rId95" Type="http://schemas.openxmlformats.org/officeDocument/2006/relationships/slide" Target="slide41.xml"/><Relationship Id="rId22" Type="http://schemas.openxmlformats.org/officeDocument/2006/relationships/tags" Target="../tags/tag615.xml"/><Relationship Id="rId27" Type="http://schemas.openxmlformats.org/officeDocument/2006/relationships/tags" Target="../tags/tag620.xml"/><Relationship Id="rId43" Type="http://schemas.openxmlformats.org/officeDocument/2006/relationships/tags" Target="../tags/tag636.xml"/><Relationship Id="rId48" Type="http://schemas.openxmlformats.org/officeDocument/2006/relationships/tags" Target="../tags/tag641.xml"/><Relationship Id="rId64" Type="http://schemas.openxmlformats.org/officeDocument/2006/relationships/slide" Target="slide6.xml"/><Relationship Id="rId69" Type="http://schemas.openxmlformats.org/officeDocument/2006/relationships/slide" Target="slide12.xml"/><Relationship Id="rId80" Type="http://schemas.openxmlformats.org/officeDocument/2006/relationships/slide" Target="slide24.xml"/><Relationship Id="rId85" Type="http://schemas.openxmlformats.org/officeDocument/2006/relationships/slide" Target="slide30.xml"/><Relationship Id="rId12" Type="http://schemas.openxmlformats.org/officeDocument/2006/relationships/tags" Target="../tags/tag605.xml"/><Relationship Id="rId17" Type="http://schemas.openxmlformats.org/officeDocument/2006/relationships/tags" Target="../tags/tag610.xml"/><Relationship Id="rId33" Type="http://schemas.openxmlformats.org/officeDocument/2006/relationships/tags" Target="../tags/tag626.xml"/><Relationship Id="rId38" Type="http://schemas.openxmlformats.org/officeDocument/2006/relationships/tags" Target="../tags/tag631.xml"/><Relationship Id="rId59" Type="http://schemas.openxmlformats.org/officeDocument/2006/relationships/image" Target="../media/image38.png"/><Relationship Id="rId103" Type="http://schemas.openxmlformats.org/officeDocument/2006/relationships/slide" Target="slide49.xml"/><Relationship Id="rId20" Type="http://schemas.openxmlformats.org/officeDocument/2006/relationships/tags" Target="../tags/tag613.xml"/><Relationship Id="rId41" Type="http://schemas.openxmlformats.org/officeDocument/2006/relationships/tags" Target="../tags/tag634.xml"/><Relationship Id="rId54" Type="http://schemas.openxmlformats.org/officeDocument/2006/relationships/image" Target="../media/image33.emf"/><Relationship Id="rId62" Type="http://schemas.openxmlformats.org/officeDocument/2006/relationships/slide" Target="slide4.xml"/><Relationship Id="rId70" Type="http://schemas.openxmlformats.org/officeDocument/2006/relationships/slide" Target="slide13.xml"/><Relationship Id="rId75" Type="http://schemas.openxmlformats.org/officeDocument/2006/relationships/slide" Target="slide19.xml"/><Relationship Id="rId83" Type="http://schemas.openxmlformats.org/officeDocument/2006/relationships/slide" Target="slide27.xml"/><Relationship Id="rId88" Type="http://schemas.openxmlformats.org/officeDocument/2006/relationships/slide" Target="slide33.xml"/><Relationship Id="rId91" Type="http://schemas.openxmlformats.org/officeDocument/2006/relationships/slide" Target="slide36.xml"/><Relationship Id="rId96" Type="http://schemas.openxmlformats.org/officeDocument/2006/relationships/slide" Target="slide42.xml"/><Relationship Id="rId1" Type="http://schemas.openxmlformats.org/officeDocument/2006/relationships/tags" Target="../tags/tag594.xml"/><Relationship Id="rId6" Type="http://schemas.openxmlformats.org/officeDocument/2006/relationships/tags" Target="../tags/tag599.xml"/><Relationship Id="rId15" Type="http://schemas.openxmlformats.org/officeDocument/2006/relationships/tags" Target="../tags/tag608.xml"/><Relationship Id="rId23" Type="http://schemas.openxmlformats.org/officeDocument/2006/relationships/tags" Target="../tags/tag616.xml"/><Relationship Id="rId28" Type="http://schemas.openxmlformats.org/officeDocument/2006/relationships/tags" Target="../tags/tag621.xml"/><Relationship Id="rId36" Type="http://schemas.openxmlformats.org/officeDocument/2006/relationships/tags" Target="../tags/tag629.xml"/><Relationship Id="rId49" Type="http://schemas.openxmlformats.org/officeDocument/2006/relationships/tags" Target="../tags/tag642.xml"/><Relationship Id="rId57" Type="http://schemas.openxmlformats.org/officeDocument/2006/relationships/image" Target="../media/image36.png"/><Relationship Id="rId10" Type="http://schemas.openxmlformats.org/officeDocument/2006/relationships/tags" Target="../tags/tag603.xml"/><Relationship Id="rId31" Type="http://schemas.openxmlformats.org/officeDocument/2006/relationships/tags" Target="../tags/tag624.xml"/><Relationship Id="rId44" Type="http://schemas.openxmlformats.org/officeDocument/2006/relationships/tags" Target="../tags/tag637.xml"/><Relationship Id="rId52" Type="http://schemas.openxmlformats.org/officeDocument/2006/relationships/image" Target="../media/image31.emf"/><Relationship Id="rId60" Type="http://schemas.openxmlformats.org/officeDocument/2006/relationships/image" Target="../media/image39.png"/><Relationship Id="rId65" Type="http://schemas.openxmlformats.org/officeDocument/2006/relationships/slide" Target="slide8.xml"/><Relationship Id="rId73" Type="http://schemas.openxmlformats.org/officeDocument/2006/relationships/slide" Target="slide17.xml"/><Relationship Id="rId78" Type="http://schemas.openxmlformats.org/officeDocument/2006/relationships/slide" Target="slide22.xml"/><Relationship Id="rId81" Type="http://schemas.openxmlformats.org/officeDocument/2006/relationships/slide" Target="slide25.xml"/><Relationship Id="rId86" Type="http://schemas.openxmlformats.org/officeDocument/2006/relationships/slide" Target="slide31.xml"/><Relationship Id="rId94" Type="http://schemas.openxmlformats.org/officeDocument/2006/relationships/slide" Target="slide40.xml"/><Relationship Id="rId99" Type="http://schemas.openxmlformats.org/officeDocument/2006/relationships/slide" Target="slide45.xml"/><Relationship Id="rId101" Type="http://schemas.openxmlformats.org/officeDocument/2006/relationships/slide" Target="slide47.xml"/><Relationship Id="rId4" Type="http://schemas.openxmlformats.org/officeDocument/2006/relationships/tags" Target="../tags/tag597.xml"/><Relationship Id="rId9" Type="http://schemas.openxmlformats.org/officeDocument/2006/relationships/tags" Target="../tags/tag602.xml"/><Relationship Id="rId13" Type="http://schemas.openxmlformats.org/officeDocument/2006/relationships/tags" Target="../tags/tag606.xml"/><Relationship Id="rId18" Type="http://schemas.openxmlformats.org/officeDocument/2006/relationships/tags" Target="../tags/tag611.xml"/><Relationship Id="rId39" Type="http://schemas.openxmlformats.org/officeDocument/2006/relationships/tags" Target="../tags/tag632.xml"/><Relationship Id="rId34" Type="http://schemas.openxmlformats.org/officeDocument/2006/relationships/tags" Target="../tags/tag627.xml"/><Relationship Id="rId50" Type="http://schemas.openxmlformats.org/officeDocument/2006/relationships/slideLayout" Target="../slideLayouts/slideLayout2.xml"/><Relationship Id="rId55" Type="http://schemas.openxmlformats.org/officeDocument/2006/relationships/image" Target="../media/image34.emf"/><Relationship Id="rId76" Type="http://schemas.openxmlformats.org/officeDocument/2006/relationships/slide" Target="slide20.xml"/><Relationship Id="rId97" Type="http://schemas.openxmlformats.org/officeDocument/2006/relationships/slide" Target="slide43.xml"/><Relationship Id="rId104" Type="http://schemas.openxmlformats.org/officeDocument/2006/relationships/image" Target="../media/image40.emf"/><Relationship Id="rId7" Type="http://schemas.openxmlformats.org/officeDocument/2006/relationships/tags" Target="../tags/tag600.xml"/><Relationship Id="rId71" Type="http://schemas.openxmlformats.org/officeDocument/2006/relationships/slide" Target="slide14.xml"/><Relationship Id="rId92" Type="http://schemas.openxmlformats.org/officeDocument/2006/relationships/slide" Target="slide37.xml"/><Relationship Id="rId2" Type="http://schemas.openxmlformats.org/officeDocument/2006/relationships/tags" Target="../tags/tag595.xml"/><Relationship Id="rId29" Type="http://schemas.openxmlformats.org/officeDocument/2006/relationships/tags" Target="../tags/tag622.xml"/><Relationship Id="rId24" Type="http://schemas.openxmlformats.org/officeDocument/2006/relationships/tags" Target="../tags/tag617.xml"/><Relationship Id="rId40" Type="http://schemas.openxmlformats.org/officeDocument/2006/relationships/tags" Target="../tags/tag633.xml"/><Relationship Id="rId45" Type="http://schemas.openxmlformats.org/officeDocument/2006/relationships/tags" Target="../tags/tag638.xml"/><Relationship Id="rId66" Type="http://schemas.openxmlformats.org/officeDocument/2006/relationships/slide" Target="slide9.xml"/><Relationship Id="rId87" Type="http://schemas.openxmlformats.org/officeDocument/2006/relationships/slide" Target="slide32.xml"/><Relationship Id="rId61" Type="http://schemas.openxmlformats.org/officeDocument/2006/relationships/slide" Target="slide3.xml"/><Relationship Id="rId82" Type="http://schemas.openxmlformats.org/officeDocument/2006/relationships/slide" Target="slide26.xml"/><Relationship Id="rId19" Type="http://schemas.openxmlformats.org/officeDocument/2006/relationships/tags" Target="../tags/tag612.xml"/><Relationship Id="rId14" Type="http://schemas.openxmlformats.org/officeDocument/2006/relationships/tags" Target="../tags/tag607.xml"/><Relationship Id="rId30" Type="http://schemas.openxmlformats.org/officeDocument/2006/relationships/tags" Target="../tags/tag623.xml"/><Relationship Id="rId35" Type="http://schemas.openxmlformats.org/officeDocument/2006/relationships/tags" Target="../tags/tag628.xml"/><Relationship Id="rId56" Type="http://schemas.openxmlformats.org/officeDocument/2006/relationships/image" Target="../media/image35.emf"/><Relationship Id="rId77" Type="http://schemas.openxmlformats.org/officeDocument/2006/relationships/slide" Target="slide21.xml"/><Relationship Id="rId100" Type="http://schemas.openxmlformats.org/officeDocument/2006/relationships/slide" Target="slide46.xml"/><Relationship Id="rId105" Type="http://schemas.openxmlformats.org/officeDocument/2006/relationships/image" Target="../media/image41.emf"/><Relationship Id="rId8" Type="http://schemas.openxmlformats.org/officeDocument/2006/relationships/tags" Target="../tags/tag601.xml"/><Relationship Id="rId51" Type="http://schemas.openxmlformats.org/officeDocument/2006/relationships/notesSlide" Target="../notesSlides/notesSlide10.xml"/><Relationship Id="rId72" Type="http://schemas.openxmlformats.org/officeDocument/2006/relationships/slide" Target="slide15.xml"/><Relationship Id="rId93" Type="http://schemas.openxmlformats.org/officeDocument/2006/relationships/slide" Target="slide39.xml"/><Relationship Id="rId98" Type="http://schemas.openxmlformats.org/officeDocument/2006/relationships/slide" Target="slide44.xml"/><Relationship Id="rId3" Type="http://schemas.openxmlformats.org/officeDocument/2006/relationships/tags" Target="../tags/tag596.xml"/><Relationship Id="rId25" Type="http://schemas.openxmlformats.org/officeDocument/2006/relationships/tags" Target="../tags/tag618.xml"/><Relationship Id="rId46" Type="http://schemas.openxmlformats.org/officeDocument/2006/relationships/tags" Target="../tags/tag639.xml"/><Relationship Id="rId67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tags" Target="../tags/tag668.xml"/><Relationship Id="rId21" Type="http://schemas.openxmlformats.org/officeDocument/2006/relationships/tags" Target="../tags/tag663.xml"/><Relationship Id="rId42" Type="http://schemas.openxmlformats.org/officeDocument/2006/relationships/tags" Target="../tags/tag684.xml"/><Relationship Id="rId47" Type="http://schemas.openxmlformats.org/officeDocument/2006/relationships/tags" Target="../tags/tag689.xml"/><Relationship Id="rId63" Type="http://schemas.openxmlformats.org/officeDocument/2006/relationships/slide" Target="slide14.xml"/><Relationship Id="rId68" Type="http://schemas.openxmlformats.org/officeDocument/2006/relationships/slide" Target="slide20.xml"/><Relationship Id="rId84" Type="http://schemas.openxmlformats.org/officeDocument/2006/relationships/slide" Target="slide37.xml"/><Relationship Id="rId89" Type="http://schemas.openxmlformats.org/officeDocument/2006/relationships/slide" Target="slide43.xml"/><Relationship Id="rId16" Type="http://schemas.openxmlformats.org/officeDocument/2006/relationships/tags" Target="../tags/tag658.xml"/><Relationship Id="rId11" Type="http://schemas.openxmlformats.org/officeDocument/2006/relationships/tags" Target="../tags/tag653.xml"/><Relationship Id="rId32" Type="http://schemas.openxmlformats.org/officeDocument/2006/relationships/tags" Target="../tags/tag674.xml"/><Relationship Id="rId37" Type="http://schemas.openxmlformats.org/officeDocument/2006/relationships/tags" Target="../tags/tag679.xml"/><Relationship Id="rId53" Type="http://schemas.openxmlformats.org/officeDocument/2006/relationships/slide" Target="slide3.xml"/><Relationship Id="rId58" Type="http://schemas.openxmlformats.org/officeDocument/2006/relationships/slide" Target="slide9.xml"/><Relationship Id="rId74" Type="http://schemas.openxmlformats.org/officeDocument/2006/relationships/slide" Target="slide26.xml"/><Relationship Id="rId79" Type="http://schemas.openxmlformats.org/officeDocument/2006/relationships/slide" Target="slide32.xml"/><Relationship Id="rId5" Type="http://schemas.openxmlformats.org/officeDocument/2006/relationships/tags" Target="../tags/tag647.xml"/><Relationship Id="rId90" Type="http://schemas.openxmlformats.org/officeDocument/2006/relationships/slide" Target="slide44.xml"/><Relationship Id="rId95" Type="http://schemas.openxmlformats.org/officeDocument/2006/relationships/slide" Target="slide49.xml"/><Relationship Id="rId22" Type="http://schemas.openxmlformats.org/officeDocument/2006/relationships/tags" Target="../tags/tag664.xml"/><Relationship Id="rId27" Type="http://schemas.openxmlformats.org/officeDocument/2006/relationships/tags" Target="../tags/tag669.xml"/><Relationship Id="rId43" Type="http://schemas.openxmlformats.org/officeDocument/2006/relationships/tags" Target="../tags/tag685.xml"/><Relationship Id="rId48" Type="http://schemas.openxmlformats.org/officeDocument/2006/relationships/tags" Target="../tags/tag690.xml"/><Relationship Id="rId64" Type="http://schemas.openxmlformats.org/officeDocument/2006/relationships/slide" Target="slide15.xml"/><Relationship Id="rId69" Type="http://schemas.openxmlformats.org/officeDocument/2006/relationships/slide" Target="slide21.xml"/><Relationship Id="rId8" Type="http://schemas.openxmlformats.org/officeDocument/2006/relationships/tags" Target="../tags/tag650.xml"/><Relationship Id="rId51" Type="http://schemas.openxmlformats.org/officeDocument/2006/relationships/notesSlide" Target="../notesSlides/notesSlide11.xml"/><Relationship Id="rId72" Type="http://schemas.openxmlformats.org/officeDocument/2006/relationships/slide" Target="slide24.xml"/><Relationship Id="rId80" Type="http://schemas.openxmlformats.org/officeDocument/2006/relationships/slide" Target="slide33.xml"/><Relationship Id="rId85" Type="http://schemas.openxmlformats.org/officeDocument/2006/relationships/slide" Target="slide39.xml"/><Relationship Id="rId93" Type="http://schemas.openxmlformats.org/officeDocument/2006/relationships/slide" Target="slide47.xml"/><Relationship Id="rId3" Type="http://schemas.openxmlformats.org/officeDocument/2006/relationships/tags" Target="../tags/tag645.xml"/><Relationship Id="rId12" Type="http://schemas.openxmlformats.org/officeDocument/2006/relationships/tags" Target="../tags/tag654.xml"/><Relationship Id="rId17" Type="http://schemas.openxmlformats.org/officeDocument/2006/relationships/tags" Target="../tags/tag659.xml"/><Relationship Id="rId25" Type="http://schemas.openxmlformats.org/officeDocument/2006/relationships/tags" Target="../tags/tag667.xml"/><Relationship Id="rId33" Type="http://schemas.openxmlformats.org/officeDocument/2006/relationships/tags" Target="../tags/tag675.xml"/><Relationship Id="rId38" Type="http://schemas.openxmlformats.org/officeDocument/2006/relationships/tags" Target="../tags/tag680.xml"/><Relationship Id="rId46" Type="http://schemas.openxmlformats.org/officeDocument/2006/relationships/tags" Target="../tags/tag688.xml"/><Relationship Id="rId59" Type="http://schemas.openxmlformats.org/officeDocument/2006/relationships/slide" Target="slide10.xml"/><Relationship Id="rId67" Type="http://schemas.openxmlformats.org/officeDocument/2006/relationships/slide" Target="slide19.xml"/><Relationship Id="rId20" Type="http://schemas.openxmlformats.org/officeDocument/2006/relationships/tags" Target="../tags/tag662.xml"/><Relationship Id="rId41" Type="http://schemas.openxmlformats.org/officeDocument/2006/relationships/tags" Target="../tags/tag683.xml"/><Relationship Id="rId54" Type="http://schemas.openxmlformats.org/officeDocument/2006/relationships/slide" Target="slide4.xml"/><Relationship Id="rId62" Type="http://schemas.openxmlformats.org/officeDocument/2006/relationships/slide" Target="slide13.xml"/><Relationship Id="rId70" Type="http://schemas.openxmlformats.org/officeDocument/2006/relationships/slide" Target="slide22.xml"/><Relationship Id="rId75" Type="http://schemas.openxmlformats.org/officeDocument/2006/relationships/slide" Target="slide27.xml"/><Relationship Id="rId83" Type="http://schemas.openxmlformats.org/officeDocument/2006/relationships/slide" Target="slide36.xml"/><Relationship Id="rId88" Type="http://schemas.openxmlformats.org/officeDocument/2006/relationships/slide" Target="slide42.xml"/><Relationship Id="rId91" Type="http://schemas.openxmlformats.org/officeDocument/2006/relationships/slide" Target="slide45.xml"/><Relationship Id="rId1" Type="http://schemas.openxmlformats.org/officeDocument/2006/relationships/tags" Target="../tags/tag643.xml"/><Relationship Id="rId6" Type="http://schemas.openxmlformats.org/officeDocument/2006/relationships/tags" Target="../tags/tag648.xml"/><Relationship Id="rId15" Type="http://schemas.openxmlformats.org/officeDocument/2006/relationships/tags" Target="../tags/tag657.xml"/><Relationship Id="rId23" Type="http://schemas.openxmlformats.org/officeDocument/2006/relationships/tags" Target="../tags/tag665.xml"/><Relationship Id="rId28" Type="http://schemas.openxmlformats.org/officeDocument/2006/relationships/tags" Target="../tags/tag670.xml"/><Relationship Id="rId36" Type="http://schemas.openxmlformats.org/officeDocument/2006/relationships/tags" Target="../tags/tag678.xml"/><Relationship Id="rId49" Type="http://schemas.openxmlformats.org/officeDocument/2006/relationships/tags" Target="../tags/tag691.xml"/><Relationship Id="rId57" Type="http://schemas.openxmlformats.org/officeDocument/2006/relationships/slide" Target="slide8.xml"/><Relationship Id="rId10" Type="http://schemas.openxmlformats.org/officeDocument/2006/relationships/tags" Target="../tags/tag652.xml"/><Relationship Id="rId31" Type="http://schemas.openxmlformats.org/officeDocument/2006/relationships/tags" Target="../tags/tag673.xml"/><Relationship Id="rId44" Type="http://schemas.openxmlformats.org/officeDocument/2006/relationships/tags" Target="../tags/tag686.xml"/><Relationship Id="rId52" Type="http://schemas.openxmlformats.org/officeDocument/2006/relationships/hyperlink" Target="https://ieeexplore.ieee.org/document/8392395" TargetMode="External"/><Relationship Id="rId60" Type="http://schemas.openxmlformats.org/officeDocument/2006/relationships/slide" Target="slide11.xml"/><Relationship Id="rId65" Type="http://schemas.openxmlformats.org/officeDocument/2006/relationships/slide" Target="slide17.xml"/><Relationship Id="rId73" Type="http://schemas.openxmlformats.org/officeDocument/2006/relationships/slide" Target="slide25.xml"/><Relationship Id="rId78" Type="http://schemas.openxmlformats.org/officeDocument/2006/relationships/slide" Target="slide31.xml"/><Relationship Id="rId81" Type="http://schemas.openxmlformats.org/officeDocument/2006/relationships/slide" Target="slide34.xml"/><Relationship Id="rId86" Type="http://schemas.openxmlformats.org/officeDocument/2006/relationships/slide" Target="slide40.xml"/><Relationship Id="rId94" Type="http://schemas.openxmlformats.org/officeDocument/2006/relationships/slide" Target="slide48.xml"/><Relationship Id="rId4" Type="http://schemas.openxmlformats.org/officeDocument/2006/relationships/tags" Target="../tags/tag646.xml"/><Relationship Id="rId9" Type="http://schemas.openxmlformats.org/officeDocument/2006/relationships/tags" Target="../tags/tag651.xml"/><Relationship Id="rId13" Type="http://schemas.openxmlformats.org/officeDocument/2006/relationships/tags" Target="../tags/tag655.xml"/><Relationship Id="rId18" Type="http://schemas.openxmlformats.org/officeDocument/2006/relationships/tags" Target="../tags/tag660.xml"/><Relationship Id="rId39" Type="http://schemas.openxmlformats.org/officeDocument/2006/relationships/tags" Target="../tags/tag681.xml"/><Relationship Id="rId34" Type="http://schemas.openxmlformats.org/officeDocument/2006/relationships/tags" Target="../tags/tag676.xml"/><Relationship Id="rId50" Type="http://schemas.openxmlformats.org/officeDocument/2006/relationships/slideLayout" Target="../slideLayouts/slideLayout2.xml"/><Relationship Id="rId55" Type="http://schemas.openxmlformats.org/officeDocument/2006/relationships/slide" Target="slide5.xml"/><Relationship Id="rId76" Type="http://schemas.openxmlformats.org/officeDocument/2006/relationships/slide" Target="slide29.xml"/><Relationship Id="rId7" Type="http://schemas.openxmlformats.org/officeDocument/2006/relationships/tags" Target="../tags/tag649.xml"/><Relationship Id="rId71" Type="http://schemas.openxmlformats.org/officeDocument/2006/relationships/slide" Target="slide23.xml"/><Relationship Id="rId92" Type="http://schemas.openxmlformats.org/officeDocument/2006/relationships/slide" Target="slide46.xml"/><Relationship Id="rId2" Type="http://schemas.openxmlformats.org/officeDocument/2006/relationships/tags" Target="../tags/tag644.xml"/><Relationship Id="rId29" Type="http://schemas.openxmlformats.org/officeDocument/2006/relationships/tags" Target="../tags/tag671.xml"/><Relationship Id="rId24" Type="http://schemas.openxmlformats.org/officeDocument/2006/relationships/tags" Target="../tags/tag666.xml"/><Relationship Id="rId40" Type="http://schemas.openxmlformats.org/officeDocument/2006/relationships/tags" Target="../tags/tag682.xml"/><Relationship Id="rId45" Type="http://schemas.openxmlformats.org/officeDocument/2006/relationships/tags" Target="../tags/tag687.xml"/><Relationship Id="rId66" Type="http://schemas.openxmlformats.org/officeDocument/2006/relationships/slide" Target="slide18.xml"/><Relationship Id="rId87" Type="http://schemas.openxmlformats.org/officeDocument/2006/relationships/slide" Target="slide41.xml"/><Relationship Id="rId61" Type="http://schemas.openxmlformats.org/officeDocument/2006/relationships/slide" Target="slide12.xml"/><Relationship Id="rId82" Type="http://schemas.openxmlformats.org/officeDocument/2006/relationships/slide" Target="slide35.xml"/><Relationship Id="rId19" Type="http://schemas.openxmlformats.org/officeDocument/2006/relationships/tags" Target="../tags/tag661.xml"/><Relationship Id="rId14" Type="http://schemas.openxmlformats.org/officeDocument/2006/relationships/tags" Target="../tags/tag656.xml"/><Relationship Id="rId30" Type="http://schemas.openxmlformats.org/officeDocument/2006/relationships/tags" Target="../tags/tag672.xml"/><Relationship Id="rId35" Type="http://schemas.openxmlformats.org/officeDocument/2006/relationships/tags" Target="../tags/tag677.xml"/><Relationship Id="rId56" Type="http://schemas.openxmlformats.org/officeDocument/2006/relationships/slide" Target="slide6.xml"/><Relationship Id="rId77" Type="http://schemas.openxmlformats.org/officeDocument/2006/relationships/slide" Target="slide30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tags" Target="../tags/tag717.xml"/><Relationship Id="rId21" Type="http://schemas.openxmlformats.org/officeDocument/2006/relationships/tags" Target="../tags/tag712.xml"/><Relationship Id="rId42" Type="http://schemas.openxmlformats.org/officeDocument/2006/relationships/tags" Target="../tags/tag733.xml"/><Relationship Id="rId47" Type="http://schemas.openxmlformats.org/officeDocument/2006/relationships/tags" Target="../tags/tag738.xml"/><Relationship Id="rId63" Type="http://schemas.openxmlformats.org/officeDocument/2006/relationships/slide" Target="slide15.xml"/><Relationship Id="rId68" Type="http://schemas.openxmlformats.org/officeDocument/2006/relationships/slide" Target="slide21.xml"/><Relationship Id="rId84" Type="http://schemas.openxmlformats.org/officeDocument/2006/relationships/slide" Target="slide39.xml"/><Relationship Id="rId89" Type="http://schemas.openxmlformats.org/officeDocument/2006/relationships/slide" Target="slide44.xml"/><Relationship Id="rId16" Type="http://schemas.openxmlformats.org/officeDocument/2006/relationships/tags" Target="../tags/tag707.xml"/><Relationship Id="rId11" Type="http://schemas.openxmlformats.org/officeDocument/2006/relationships/tags" Target="../tags/tag702.xml"/><Relationship Id="rId32" Type="http://schemas.openxmlformats.org/officeDocument/2006/relationships/tags" Target="../tags/tag723.xml"/><Relationship Id="rId37" Type="http://schemas.openxmlformats.org/officeDocument/2006/relationships/tags" Target="../tags/tag728.xml"/><Relationship Id="rId53" Type="http://schemas.openxmlformats.org/officeDocument/2006/relationships/slide" Target="slide4.xml"/><Relationship Id="rId58" Type="http://schemas.openxmlformats.org/officeDocument/2006/relationships/slide" Target="slide10.xml"/><Relationship Id="rId74" Type="http://schemas.openxmlformats.org/officeDocument/2006/relationships/slide" Target="slide27.xml"/><Relationship Id="rId79" Type="http://schemas.openxmlformats.org/officeDocument/2006/relationships/slide" Target="slide33.xml"/><Relationship Id="rId5" Type="http://schemas.openxmlformats.org/officeDocument/2006/relationships/tags" Target="../tags/tag696.xml"/><Relationship Id="rId90" Type="http://schemas.openxmlformats.org/officeDocument/2006/relationships/slide" Target="slide45.xml"/><Relationship Id="rId22" Type="http://schemas.openxmlformats.org/officeDocument/2006/relationships/tags" Target="../tags/tag713.xml"/><Relationship Id="rId27" Type="http://schemas.openxmlformats.org/officeDocument/2006/relationships/tags" Target="../tags/tag718.xml"/><Relationship Id="rId43" Type="http://schemas.openxmlformats.org/officeDocument/2006/relationships/tags" Target="../tags/tag734.xml"/><Relationship Id="rId48" Type="http://schemas.openxmlformats.org/officeDocument/2006/relationships/tags" Target="../tags/tag739.xml"/><Relationship Id="rId64" Type="http://schemas.openxmlformats.org/officeDocument/2006/relationships/slide" Target="slide17.xml"/><Relationship Id="rId69" Type="http://schemas.openxmlformats.org/officeDocument/2006/relationships/slide" Target="slide22.xml"/><Relationship Id="rId8" Type="http://schemas.openxmlformats.org/officeDocument/2006/relationships/tags" Target="../tags/tag699.xml"/><Relationship Id="rId51" Type="http://schemas.openxmlformats.org/officeDocument/2006/relationships/image" Target="../media/image42.png"/><Relationship Id="rId72" Type="http://schemas.openxmlformats.org/officeDocument/2006/relationships/slide" Target="slide25.xml"/><Relationship Id="rId80" Type="http://schemas.openxmlformats.org/officeDocument/2006/relationships/slide" Target="slide34.xml"/><Relationship Id="rId85" Type="http://schemas.openxmlformats.org/officeDocument/2006/relationships/slide" Target="slide40.xml"/><Relationship Id="rId93" Type="http://schemas.openxmlformats.org/officeDocument/2006/relationships/slide" Target="slide48.xml"/><Relationship Id="rId3" Type="http://schemas.openxmlformats.org/officeDocument/2006/relationships/tags" Target="../tags/tag694.xml"/><Relationship Id="rId12" Type="http://schemas.openxmlformats.org/officeDocument/2006/relationships/tags" Target="../tags/tag703.xml"/><Relationship Id="rId17" Type="http://schemas.openxmlformats.org/officeDocument/2006/relationships/tags" Target="../tags/tag708.xml"/><Relationship Id="rId25" Type="http://schemas.openxmlformats.org/officeDocument/2006/relationships/tags" Target="../tags/tag716.xml"/><Relationship Id="rId33" Type="http://schemas.openxmlformats.org/officeDocument/2006/relationships/tags" Target="../tags/tag724.xml"/><Relationship Id="rId38" Type="http://schemas.openxmlformats.org/officeDocument/2006/relationships/tags" Target="../tags/tag729.xml"/><Relationship Id="rId46" Type="http://schemas.openxmlformats.org/officeDocument/2006/relationships/tags" Target="../tags/tag737.xml"/><Relationship Id="rId59" Type="http://schemas.openxmlformats.org/officeDocument/2006/relationships/slide" Target="slide11.xml"/><Relationship Id="rId67" Type="http://schemas.openxmlformats.org/officeDocument/2006/relationships/slide" Target="slide20.xml"/><Relationship Id="rId20" Type="http://schemas.openxmlformats.org/officeDocument/2006/relationships/tags" Target="../tags/tag711.xml"/><Relationship Id="rId41" Type="http://schemas.openxmlformats.org/officeDocument/2006/relationships/tags" Target="../tags/tag732.xml"/><Relationship Id="rId54" Type="http://schemas.openxmlformats.org/officeDocument/2006/relationships/slide" Target="slide5.xml"/><Relationship Id="rId62" Type="http://schemas.openxmlformats.org/officeDocument/2006/relationships/slide" Target="slide14.xml"/><Relationship Id="rId70" Type="http://schemas.openxmlformats.org/officeDocument/2006/relationships/slide" Target="slide23.xml"/><Relationship Id="rId75" Type="http://schemas.openxmlformats.org/officeDocument/2006/relationships/slide" Target="slide29.xml"/><Relationship Id="rId83" Type="http://schemas.openxmlformats.org/officeDocument/2006/relationships/slide" Target="slide37.xml"/><Relationship Id="rId88" Type="http://schemas.openxmlformats.org/officeDocument/2006/relationships/slide" Target="slide43.xml"/><Relationship Id="rId91" Type="http://schemas.openxmlformats.org/officeDocument/2006/relationships/slide" Target="slide46.xml"/><Relationship Id="rId1" Type="http://schemas.openxmlformats.org/officeDocument/2006/relationships/tags" Target="../tags/tag692.xml"/><Relationship Id="rId6" Type="http://schemas.openxmlformats.org/officeDocument/2006/relationships/tags" Target="../tags/tag697.xml"/><Relationship Id="rId15" Type="http://schemas.openxmlformats.org/officeDocument/2006/relationships/tags" Target="../tags/tag706.xml"/><Relationship Id="rId23" Type="http://schemas.openxmlformats.org/officeDocument/2006/relationships/tags" Target="../tags/tag714.xml"/><Relationship Id="rId28" Type="http://schemas.openxmlformats.org/officeDocument/2006/relationships/tags" Target="../tags/tag719.xml"/><Relationship Id="rId36" Type="http://schemas.openxmlformats.org/officeDocument/2006/relationships/tags" Target="../tags/tag727.xml"/><Relationship Id="rId49" Type="http://schemas.openxmlformats.org/officeDocument/2006/relationships/tags" Target="../tags/tag740.xml"/><Relationship Id="rId57" Type="http://schemas.openxmlformats.org/officeDocument/2006/relationships/slide" Target="slide9.xml"/><Relationship Id="rId10" Type="http://schemas.openxmlformats.org/officeDocument/2006/relationships/tags" Target="../tags/tag701.xml"/><Relationship Id="rId31" Type="http://schemas.openxmlformats.org/officeDocument/2006/relationships/tags" Target="../tags/tag722.xml"/><Relationship Id="rId44" Type="http://schemas.openxmlformats.org/officeDocument/2006/relationships/tags" Target="../tags/tag735.xml"/><Relationship Id="rId52" Type="http://schemas.openxmlformats.org/officeDocument/2006/relationships/slide" Target="slide3.xml"/><Relationship Id="rId60" Type="http://schemas.openxmlformats.org/officeDocument/2006/relationships/slide" Target="slide12.xml"/><Relationship Id="rId65" Type="http://schemas.openxmlformats.org/officeDocument/2006/relationships/slide" Target="slide18.xml"/><Relationship Id="rId73" Type="http://schemas.openxmlformats.org/officeDocument/2006/relationships/slide" Target="slide26.xml"/><Relationship Id="rId78" Type="http://schemas.openxmlformats.org/officeDocument/2006/relationships/slide" Target="slide32.xml"/><Relationship Id="rId81" Type="http://schemas.openxmlformats.org/officeDocument/2006/relationships/slide" Target="slide35.xml"/><Relationship Id="rId86" Type="http://schemas.openxmlformats.org/officeDocument/2006/relationships/slide" Target="slide41.xml"/><Relationship Id="rId94" Type="http://schemas.openxmlformats.org/officeDocument/2006/relationships/slide" Target="slide49.xml"/><Relationship Id="rId4" Type="http://schemas.openxmlformats.org/officeDocument/2006/relationships/tags" Target="../tags/tag695.xml"/><Relationship Id="rId9" Type="http://schemas.openxmlformats.org/officeDocument/2006/relationships/tags" Target="../tags/tag700.xml"/><Relationship Id="rId13" Type="http://schemas.openxmlformats.org/officeDocument/2006/relationships/tags" Target="../tags/tag704.xml"/><Relationship Id="rId18" Type="http://schemas.openxmlformats.org/officeDocument/2006/relationships/tags" Target="../tags/tag709.xml"/><Relationship Id="rId39" Type="http://schemas.openxmlformats.org/officeDocument/2006/relationships/tags" Target="../tags/tag730.xml"/><Relationship Id="rId34" Type="http://schemas.openxmlformats.org/officeDocument/2006/relationships/tags" Target="../tags/tag725.xml"/><Relationship Id="rId50" Type="http://schemas.openxmlformats.org/officeDocument/2006/relationships/slideLayout" Target="../slideLayouts/slideLayout2.xml"/><Relationship Id="rId55" Type="http://schemas.openxmlformats.org/officeDocument/2006/relationships/slide" Target="slide6.xml"/><Relationship Id="rId76" Type="http://schemas.openxmlformats.org/officeDocument/2006/relationships/slide" Target="slide30.xml"/><Relationship Id="rId7" Type="http://schemas.openxmlformats.org/officeDocument/2006/relationships/tags" Target="../tags/tag698.xml"/><Relationship Id="rId71" Type="http://schemas.openxmlformats.org/officeDocument/2006/relationships/slide" Target="slide24.xml"/><Relationship Id="rId92" Type="http://schemas.openxmlformats.org/officeDocument/2006/relationships/slide" Target="slide47.xml"/><Relationship Id="rId2" Type="http://schemas.openxmlformats.org/officeDocument/2006/relationships/tags" Target="../tags/tag693.xml"/><Relationship Id="rId29" Type="http://schemas.openxmlformats.org/officeDocument/2006/relationships/tags" Target="../tags/tag720.xml"/><Relationship Id="rId24" Type="http://schemas.openxmlformats.org/officeDocument/2006/relationships/tags" Target="../tags/tag715.xml"/><Relationship Id="rId40" Type="http://schemas.openxmlformats.org/officeDocument/2006/relationships/tags" Target="../tags/tag731.xml"/><Relationship Id="rId45" Type="http://schemas.openxmlformats.org/officeDocument/2006/relationships/tags" Target="../tags/tag736.xml"/><Relationship Id="rId66" Type="http://schemas.openxmlformats.org/officeDocument/2006/relationships/slide" Target="slide19.xml"/><Relationship Id="rId87" Type="http://schemas.openxmlformats.org/officeDocument/2006/relationships/slide" Target="slide42.xml"/><Relationship Id="rId61" Type="http://schemas.openxmlformats.org/officeDocument/2006/relationships/slide" Target="slide13.xml"/><Relationship Id="rId82" Type="http://schemas.openxmlformats.org/officeDocument/2006/relationships/slide" Target="slide36.xml"/><Relationship Id="rId19" Type="http://schemas.openxmlformats.org/officeDocument/2006/relationships/tags" Target="../tags/tag710.xml"/><Relationship Id="rId14" Type="http://schemas.openxmlformats.org/officeDocument/2006/relationships/tags" Target="../tags/tag705.xml"/><Relationship Id="rId30" Type="http://schemas.openxmlformats.org/officeDocument/2006/relationships/tags" Target="../tags/tag721.xml"/><Relationship Id="rId35" Type="http://schemas.openxmlformats.org/officeDocument/2006/relationships/tags" Target="../tags/tag726.xml"/><Relationship Id="rId56" Type="http://schemas.openxmlformats.org/officeDocument/2006/relationships/slide" Target="slide8.xml"/><Relationship Id="rId77" Type="http://schemas.openxmlformats.org/officeDocument/2006/relationships/slide" Target="slide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tags" Target="../tags/tag766.xml"/><Relationship Id="rId21" Type="http://schemas.openxmlformats.org/officeDocument/2006/relationships/tags" Target="../tags/tag761.xml"/><Relationship Id="rId42" Type="http://schemas.openxmlformats.org/officeDocument/2006/relationships/tags" Target="../tags/tag782.xml"/><Relationship Id="rId47" Type="http://schemas.openxmlformats.org/officeDocument/2006/relationships/tags" Target="../tags/tag787.xml"/><Relationship Id="rId63" Type="http://schemas.openxmlformats.org/officeDocument/2006/relationships/slide" Target="slide13.xml"/><Relationship Id="rId68" Type="http://schemas.openxmlformats.org/officeDocument/2006/relationships/slide" Target="slide19.xml"/><Relationship Id="rId84" Type="http://schemas.openxmlformats.org/officeDocument/2006/relationships/slide" Target="slide36.xml"/><Relationship Id="rId89" Type="http://schemas.openxmlformats.org/officeDocument/2006/relationships/slide" Target="slide42.xml"/><Relationship Id="rId16" Type="http://schemas.openxmlformats.org/officeDocument/2006/relationships/tags" Target="../tags/tag756.xml"/><Relationship Id="rId11" Type="http://schemas.openxmlformats.org/officeDocument/2006/relationships/tags" Target="../tags/tag751.xml"/><Relationship Id="rId32" Type="http://schemas.openxmlformats.org/officeDocument/2006/relationships/tags" Target="../tags/tag772.xml"/><Relationship Id="rId37" Type="http://schemas.openxmlformats.org/officeDocument/2006/relationships/tags" Target="../tags/tag777.xml"/><Relationship Id="rId53" Type="http://schemas.openxmlformats.org/officeDocument/2006/relationships/image" Target="../media/image44.png"/><Relationship Id="rId58" Type="http://schemas.openxmlformats.org/officeDocument/2006/relationships/slide" Target="slide8.xml"/><Relationship Id="rId74" Type="http://schemas.openxmlformats.org/officeDocument/2006/relationships/slide" Target="slide25.xml"/><Relationship Id="rId79" Type="http://schemas.openxmlformats.org/officeDocument/2006/relationships/slide" Target="slide31.xml"/><Relationship Id="rId5" Type="http://schemas.openxmlformats.org/officeDocument/2006/relationships/tags" Target="../tags/tag745.xml"/><Relationship Id="rId90" Type="http://schemas.openxmlformats.org/officeDocument/2006/relationships/slide" Target="slide43.xml"/><Relationship Id="rId95" Type="http://schemas.openxmlformats.org/officeDocument/2006/relationships/slide" Target="slide48.xml"/><Relationship Id="rId22" Type="http://schemas.openxmlformats.org/officeDocument/2006/relationships/tags" Target="../tags/tag762.xml"/><Relationship Id="rId27" Type="http://schemas.openxmlformats.org/officeDocument/2006/relationships/tags" Target="../tags/tag767.xml"/><Relationship Id="rId43" Type="http://schemas.openxmlformats.org/officeDocument/2006/relationships/tags" Target="../tags/tag783.xml"/><Relationship Id="rId48" Type="http://schemas.openxmlformats.org/officeDocument/2006/relationships/tags" Target="../tags/tag788.xml"/><Relationship Id="rId64" Type="http://schemas.openxmlformats.org/officeDocument/2006/relationships/slide" Target="slide14.xml"/><Relationship Id="rId69" Type="http://schemas.openxmlformats.org/officeDocument/2006/relationships/slide" Target="slide20.xml"/><Relationship Id="rId8" Type="http://schemas.openxmlformats.org/officeDocument/2006/relationships/tags" Target="../tags/tag748.xml"/><Relationship Id="rId51" Type="http://schemas.openxmlformats.org/officeDocument/2006/relationships/notesSlide" Target="../notesSlides/notesSlide12.xml"/><Relationship Id="rId72" Type="http://schemas.openxmlformats.org/officeDocument/2006/relationships/slide" Target="slide23.xml"/><Relationship Id="rId80" Type="http://schemas.openxmlformats.org/officeDocument/2006/relationships/slide" Target="slide32.xml"/><Relationship Id="rId85" Type="http://schemas.openxmlformats.org/officeDocument/2006/relationships/slide" Target="slide37.xml"/><Relationship Id="rId93" Type="http://schemas.openxmlformats.org/officeDocument/2006/relationships/slide" Target="slide46.xml"/><Relationship Id="rId3" Type="http://schemas.openxmlformats.org/officeDocument/2006/relationships/tags" Target="../tags/tag743.xml"/><Relationship Id="rId12" Type="http://schemas.openxmlformats.org/officeDocument/2006/relationships/tags" Target="../tags/tag752.xml"/><Relationship Id="rId17" Type="http://schemas.openxmlformats.org/officeDocument/2006/relationships/tags" Target="../tags/tag757.xml"/><Relationship Id="rId25" Type="http://schemas.openxmlformats.org/officeDocument/2006/relationships/tags" Target="../tags/tag765.xml"/><Relationship Id="rId33" Type="http://schemas.openxmlformats.org/officeDocument/2006/relationships/tags" Target="../tags/tag773.xml"/><Relationship Id="rId38" Type="http://schemas.openxmlformats.org/officeDocument/2006/relationships/tags" Target="../tags/tag778.xml"/><Relationship Id="rId46" Type="http://schemas.openxmlformats.org/officeDocument/2006/relationships/tags" Target="../tags/tag786.xml"/><Relationship Id="rId59" Type="http://schemas.openxmlformats.org/officeDocument/2006/relationships/slide" Target="slide9.xml"/><Relationship Id="rId67" Type="http://schemas.openxmlformats.org/officeDocument/2006/relationships/slide" Target="slide18.xml"/><Relationship Id="rId20" Type="http://schemas.openxmlformats.org/officeDocument/2006/relationships/tags" Target="../tags/tag760.xml"/><Relationship Id="rId41" Type="http://schemas.openxmlformats.org/officeDocument/2006/relationships/tags" Target="../tags/tag781.xml"/><Relationship Id="rId54" Type="http://schemas.openxmlformats.org/officeDocument/2006/relationships/slide" Target="slide3.xml"/><Relationship Id="rId62" Type="http://schemas.openxmlformats.org/officeDocument/2006/relationships/slide" Target="slide12.xml"/><Relationship Id="rId70" Type="http://schemas.openxmlformats.org/officeDocument/2006/relationships/slide" Target="slide21.xml"/><Relationship Id="rId75" Type="http://schemas.openxmlformats.org/officeDocument/2006/relationships/slide" Target="slide26.xml"/><Relationship Id="rId83" Type="http://schemas.openxmlformats.org/officeDocument/2006/relationships/slide" Target="slide35.xml"/><Relationship Id="rId88" Type="http://schemas.openxmlformats.org/officeDocument/2006/relationships/slide" Target="slide41.xml"/><Relationship Id="rId91" Type="http://schemas.openxmlformats.org/officeDocument/2006/relationships/slide" Target="slide44.xml"/><Relationship Id="rId96" Type="http://schemas.openxmlformats.org/officeDocument/2006/relationships/slide" Target="slide49.xml"/><Relationship Id="rId1" Type="http://schemas.openxmlformats.org/officeDocument/2006/relationships/tags" Target="../tags/tag741.xml"/><Relationship Id="rId6" Type="http://schemas.openxmlformats.org/officeDocument/2006/relationships/tags" Target="../tags/tag746.xml"/><Relationship Id="rId15" Type="http://schemas.openxmlformats.org/officeDocument/2006/relationships/tags" Target="../tags/tag755.xml"/><Relationship Id="rId23" Type="http://schemas.openxmlformats.org/officeDocument/2006/relationships/tags" Target="../tags/tag763.xml"/><Relationship Id="rId28" Type="http://schemas.openxmlformats.org/officeDocument/2006/relationships/tags" Target="../tags/tag768.xml"/><Relationship Id="rId36" Type="http://schemas.openxmlformats.org/officeDocument/2006/relationships/tags" Target="../tags/tag776.xml"/><Relationship Id="rId49" Type="http://schemas.openxmlformats.org/officeDocument/2006/relationships/tags" Target="../tags/tag789.xml"/><Relationship Id="rId57" Type="http://schemas.openxmlformats.org/officeDocument/2006/relationships/slide" Target="slide6.xml"/><Relationship Id="rId10" Type="http://schemas.openxmlformats.org/officeDocument/2006/relationships/tags" Target="../tags/tag750.xml"/><Relationship Id="rId31" Type="http://schemas.openxmlformats.org/officeDocument/2006/relationships/tags" Target="../tags/tag771.xml"/><Relationship Id="rId44" Type="http://schemas.openxmlformats.org/officeDocument/2006/relationships/tags" Target="../tags/tag784.xml"/><Relationship Id="rId52" Type="http://schemas.openxmlformats.org/officeDocument/2006/relationships/image" Target="../media/image43.png"/><Relationship Id="rId60" Type="http://schemas.openxmlformats.org/officeDocument/2006/relationships/slide" Target="slide10.xml"/><Relationship Id="rId65" Type="http://schemas.openxmlformats.org/officeDocument/2006/relationships/slide" Target="slide15.xml"/><Relationship Id="rId73" Type="http://schemas.openxmlformats.org/officeDocument/2006/relationships/slide" Target="slide24.xml"/><Relationship Id="rId78" Type="http://schemas.openxmlformats.org/officeDocument/2006/relationships/slide" Target="slide30.xml"/><Relationship Id="rId81" Type="http://schemas.openxmlformats.org/officeDocument/2006/relationships/slide" Target="slide33.xml"/><Relationship Id="rId86" Type="http://schemas.openxmlformats.org/officeDocument/2006/relationships/slide" Target="slide39.xml"/><Relationship Id="rId94" Type="http://schemas.openxmlformats.org/officeDocument/2006/relationships/slide" Target="slide47.xml"/><Relationship Id="rId4" Type="http://schemas.openxmlformats.org/officeDocument/2006/relationships/tags" Target="../tags/tag744.xml"/><Relationship Id="rId9" Type="http://schemas.openxmlformats.org/officeDocument/2006/relationships/tags" Target="../tags/tag749.xml"/><Relationship Id="rId13" Type="http://schemas.openxmlformats.org/officeDocument/2006/relationships/tags" Target="../tags/tag753.xml"/><Relationship Id="rId18" Type="http://schemas.openxmlformats.org/officeDocument/2006/relationships/tags" Target="../tags/tag758.xml"/><Relationship Id="rId39" Type="http://schemas.openxmlformats.org/officeDocument/2006/relationships/tags" Target="../tags/tag779.xml"/><Relationship Id="rId34" Type="http://schemas.openxmlformats.org/officeDocument/2006/relationships/tags" Target="../tags/tag774.xml"/><Relationship Id="rId50" Type="http://schemas.openxmlformats.org/officeDocument/2006/relationships/slideLayout" Target="../slideLayouts/slideLayout1.xml"/><Relationship Id="rId55" Type="http://schemas.openxmlformats.org/officeDocument/2006/relationships/slide" Target="slide4.xml"/><Relationship Id="rId76" Type="http://schemas.openxmlformats.org/officeDocument/2006/relationships/slide" Target="slide27.xml"/><Relationship Id="rId7" Type="http://schemas.openxmlformats.org/officeDocument/2006/relationships/tags" Target="../tags/tag747.xml"/><Relationship Id="rId71" Type="http://schemas.openxmlformats.org/officeDocument/2006/relationships/slide" Target="slide22.xml"/><Relationship Id="rId92" Type="http://schemas.openxmlformats.org/officeDocument/2006/relationships/slide" Target="slide45.xml"/><Relationship Id="rId2" Type="http://schemas.openxmlformats.org/officeDocument/2006/relationships/tags" Target="../tags/tag742.xml"/><Relationship Id="rId29" Type="http://schemas.openxmlformats.org/officeDocument/2006/relationships/tags" Target="../tags/tag769.xml"/><Relationship Id="rId24" Type="http://schemas.openxmlformats.org/officeDocument/2006/relationships/tags" Target="../tags/tag764.xml"/><Relationship Id="rId40" Type="http://schemas.openxmlformats.org/officeDocument/2006/relationships/tags" Target="../tags/tag780.xml"/><Relationship Id="rId45" Type="http://schemas.openxmlformats.org/officeDocument/2006/relationships/tags" Target="../tags/tag785.xml"/><Relationship Id="rId66" Type="http://schemas.openxmlformats.org/officeDocument/2006/relationships/slide" Target="slide17.xml"/><Relationship Id="rId87" Type="http://schemas.openxmlformats.org/officeDocument/2006/relationships/slide" Target="slide40.xml"/><Relationship Id="rId61" Type="http://schemas.openxmlformats.org/officeDocument/2006/relationships/slide" Target="slide11.xml"/><Relationship Id="rId82" Type="http://schemas.openxmlformats.org/officeDocument/2006/relationships/slide" Target="slide34.xml"/><Relationship Id="rId19" Type="http://schemas.openxmlformats.org/officeDocument/2006/relationships/tags" Target="../tags/tag759.xml"/><Relationship Id="rId14" Type="http://schemas.openxmlformats.org/officeDocument/2006/relationships/tags" Target="../tags/tag754.xml"/><Relationship Id="rId30" Type="http://schemas.openxmlformats.org/officeDocument/2006/relationships/tags" Target="../tags/tag770.xml"/><Relationship Id="rId35" Type="http://schemas.openxmlformats.org/officeDocument/2006/relationships/tags" Target="../tags/tag775.xml"/><Relationship Id="rId56" Type="http://schemas.openxmlformats.org/officeDocument/2006/relationships/slide" Target="slide5.xml"/><Relationship Id="rId77" Type="http://schemas.openxmlformats.org/officeDocument/2006/relationships/slide" Target="slide29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tags" Target="../tags/tag815.xml"/><Relationship Id="rId21" Type="http://schemas.openxmlformats.org/officeDocument/2006/relationships/tags" Target="../tags/tag810.xml"/><Relationship Id="rId42" Type="http://schemas.openxmlformats.org/officeDocument/2006/relationships/tags" Target="../tags/tag831.xml"/><Relationship Id="rId47" Type="http://schemas.openxmlformats.org/officeDocument/2006/relationships/tags" Target="../tags/tag836.xml"/><Relationship Id="rId63" Type="http://schemas.openxmlformats.org/officeDocument/2006/relationships/slide" Target="slide13.xml"/><Relationship Id="rId68" Type="http://schemas.openxmlformats.org/officeDocument/2006/relationships/slide" Target="slide19.xml"/><Relationship Id="rId84" Type="http://schemas.openxmlformats.org/officeDocument/2006/relationships/slide" Target="slide36.xml"/><Relationship Id="rId89" Type="http://schemas.openxmlformats.org/officeDocument/2006/relationships/slide" Target="slide42.xml"/><Relationship Id="rId16" Type="http://schemas.openxmlformats.org/officeDocument/2006/relationships/tags" Target="../tags/tag805.xml"/><Relationship Id="rId11" Type="http://schemas.openxmlformats.org/officeDocument/2006/relationships/tags" Target="../tags/tag800.xml"/><Relationship Id="rId32" Type="http://schemas.openxmlformats.org/officeDocument/2006/relationships/tags" Target="../tags/tag821.xml"/><Relationship Id="rId37" Type="http://schemas.openxmlformats.org/officeDocument/2006/relationships/tags" Target="../tags/tag826.xml"/><Relationship Id="rId53" Type="http://schemas.openxmlformats.org/officeDocument/2006/relationships/image" Target="../media/image47.png"/><Relationship Id="rId58" Type="http://schemas.openxmlformats.org/officeDocument/2006/relationships/slide" Target="slide8.xml"/><Relationship Id="rId74" Type="http://schemas.openxmlformats.org/officeDocument/2006/relationships/slide" Target="slide25.xml"/><Relationship Id="rId79" Type="http://schemas.openxmlformats.org/officeDocument/2006/relationships/slide" Target="slide31.xml"/><Relationship Id="rId5" Type="http://schemas.openxmlformats.org/officeDocument/2006/relationships/tags" Target="../tags/tag794.xml"/><Relationship Id="rId90" Type="http://schemas.openxmlformats.org/officeDocument/2006/relationships/slide" Target="slide43.xml"/><Relationship Id="rId95" Type="http://schemas.openxmlformats.org/officeDocument/2006/relationships/slide" Target="slide48.xml"/><Relationship Id="rId22" Type="http://schemas.openxmlformats.org/officeDocument/2006/relationships/tags" Target="../tags/tag811.xml"/><Relationship Id="rId27" Type="http://schemas.openxmlformats.org/officeDocument/2006/relationships/tags" Target="../tags/tag816.xml"/><Relationship Id="rId43" Type="http://schemas.openxmlformats.org/officeDocument/2006/relationships/tags" Target="../tags/tag832.xml"/><Relationship Id="rId48" Type="http://schemas.openxmlformats.org/officeDocument/2006/relationships/tags" Target="../tags/tag837.xml"/><Relationship Id="rId64" Type="http://schemas.openxmlformats.org/officeDocument/2006/relationships/slide" Target="slide14.xml"/><Relationship Id="rId69" Type="http://schemas.openxmlformats.org/officeDocument/2006/relationships/slide" Target="slide20.xml"/><Relationship Id="rId8" Type="http://schemas.openxmlformats.org/officeDocument/2006/relationships/tags" Target="../tags/tag797.xml"/><Relationship Id="rId51" Type="http://schemas.openxmlformats.org/officeDocument/2006/relationships/image" Target="../media/image45.png"/><Relationship Id="rId72" Type="http://schemas.openxmlformats.org/officeDocument/2006/relationships/slide" Target="slide23.xml"/><Relationship Id="rId80" Type="http://schemas.openxmlformats.org/officeDocument/2006/relationships/slide" Target="slide32.xml"/><Relationship Id="rId85" Type="http://schemas.openxmlformats.org/officeDocument/2006/relationships/slide" Target="slide37.xml"/><Relationship Id="rId93" Type="http://schemas.openxmlformats.org/officeDocument/2006/relationships/slide" Target="slide46.xml"/><Relationship Id="rId3" Type="http://schemas.openxmlformats.org/officeDocument/2006/relationships/tags" Target="../tags/tag792.xml"/><Relationship Id="rId12" Type="http://schemas.openxmlformats.org/officeDocument/2006/relationships/tags" Target="../tags/tag801.xml"/><Relationship Id="rId17" Type="http://schemas.openxmlformats.org/officeDocument/2006/relationships/tags" Target="../tags/tag806.xml"/><Relationship Id="rId25" Type="http://schemas.openxmlformats.org/officeDocument/2006/relationships/tags" Target="../tags/tag814.xml"/><Relationship Id="rId33" Type="http://schemas.openxmlformats.org/officeDocument/2006/relationships/tags" Target="../tags/tag822.xml"/><Relationship Id="rId38" Type="http://schemas.openxmlformats.org/officeDocument/2006/relationships/tags" Target="../tags/tag827.xml"/><Relationship Id="rId46" Type="http://schemas.openxmlformats.org/officeDocument/2006/relationships/tags" Target="../tags/tag835.xml"/><Relationship Id="rId59" Type="http://schemas.openxmlformats.org/officeDocument/2006/relationships/slide" Target="slide9.xml"/><Relationship Id="rId67" Type="http://schemas.openxmlformats.org/officeDocument/2006/relationships/slide" Target="slide18.xml"/><Relationship Id="rId20" Type="http://schemas.openxmlformats.org/officeDocument/2006/relationships/tags" Target="../tags/tag809.xml"/><Relationship Id="rId41" Type="http://schemas.openxmlformats.org/officeDocument/2006/relationships/tags" Target="../tags/tag830.xml"/><Relationship Id="rId54" Type="http://schemas.openxmlformats.org/officeDocument/2006/relationships/slide" Target="slide3.xml"/><Relationship Id="rId62" Type="http://schemas.openxmlformats.org/officeDocument/2006/relationships/slide" Target="slide12.xml"/><Relationship Id="rId70" Type="http://schemas.openxmlformats.org/officeDocument/2006/relationships/slide" Target="slide21.xml"/><Relationship Id="rId75" Type="http://schemas.openxmlformats.org/officeDocument/2006/relationships/slide" Target="slide26.xml"/><Relationship Id="rId83" Type="http://schemas.openxmlformats.org/officeDocument/2006/relationships/slide" Target="slide35.xml"/><Relationship Id="rId88" Type="http://schemas.openxmlformats.org/officeDocument/2006/relationships/slide" Target="slide41.xml"/><Relationship Id="rId91" Type="http://schemas.openxmlformats.org/officeDocument/2006/relationships/slide" Target="slide44.xml"/><Relationship Id="rId96" Type="http://schemas.openxmlformats.org/officeDocument/2006/relationships/slide" Target="slide49.xml"/><Relationship Id="rId1" Type="http://schemas.openxmlformats.org/officeDocument/2006/relationships/tags" Target="../tags/tag790.xml"/><Relationship Id="rId6" Type="http://schemas.openxmlformats.org/officeDocument/2006/relationships/tags" Target="../tags/tag795.xml"/><Relationship Id="rId15" Type="http://schemas.openxmlformats.org/officeDocument/2006/relationships/tags" Target="../tags/tag804.xml"/><Relationship Id="rId23" Type="http://schemas.openxmlformats.org/officeDocument/2006/relationships/tags" Target="../tags/tag812.xml"/><Relationship Id="rId28" Type="http://schemas.openxmlformats.org/officeDocument/2006/relationships/tags" Target="../tags/tag817.xml"/><Relationship Id="rId36" Type="http://schemas.openxmlformats.org/officeDocument/2006/relationships/tags" Target="../tags/tag825.xml"/><Relationship Id="rId49" Type="http://schemas.openxmlformats.org/officeDocument/2006/relationships/tags" Target="../tags/tag838.xml"/><Relationship Id="rId57" Type="http://schemas.openxmlformats.org/officeDocument/2006/relationships/slide" Target="slide6.xml"/><Relationship Id="rId10" Type="http://schemas.openxmlformats.org/officeDocument/2006/relationships/tags" Target="../tags/tag799.xml"/><Relationship Id="rId31" Type="http://schemas.openxmlformats.org/officeDocument/2006/relationships/tags" Target="../tags/tag820.xml"/><Relationship Id="rId44" Type="http://schemas.openxmlformats.org/officeDocument/2006/relationships/tags" Target="../tags/tag833.xml"/><Relationship Id="rId52" Type="http://schemas.openxmlformats.org/officeDocument/2006/relationships/image" Target="../media/image46.png"/><Relationship Id="rId60" Type="http://schemas.openxmlformats.org/officeDocument/2006/relationships/slide" Target="slide10.xml"/><Relationship Id="rId65" Type="http://schemas.openxmlformats.org/officeDocument/2006/relationships/slide" Target="slide15.xml"/><Relationship Id="rId73" Type="http://schemas.openxmlformats.org/officeDocument/2006/relationships/slide" Target="slide24.xml"/><Relationship Id="rId78" Type="http://schemas.openxmlformats.org/officeDocument/2006/relationships/slide" Target="slide30.xml"/><Relationship Id="rId81" Type="http://schemas.openxmlformats.org/officeDocument/2006/relationships/slide" Target="slide33.xml"/><Relationship Id="rId86" Type="http://schemas.openxmlformats.org/officeDocument/2006/relationships/slide" Target="slide39.xml"/><Relationship Id="rId94" Type="http://schemas.openxmlformats.org/officeDocument/2006/relationships/slide" Target="slide47.xml"/><Relationship Id="rId4" Type="http://schemas.openxmlformats.org/officeDocument/2006/relationships/tags" Target="../tags/tag793.xml"/><Relationship Id="rId9" Type="http://schemas.openxmlformats.org/officeDocument/2006/relationships/tags" Target="../tags/tag798.xml"/><Relationship Id="rId13" Type="http://schemas.openxmlformats.org/officeDocument/2006/relationships/tags" Target="../tags/tag802.xml"/><Relationship Id="rId18" Type="http://schemas.openxmlformats.org/officeDocument/2006/relationships/tags" Target="../tags/tag807.xml"/><Relationship Id="rId39" Type="http://schemas.openxmlformats.org/officeDocument/2006/relationships/tags" Target="../tags/tag828.xml"/><Relationship Id="rId34" Type="http://schemas.openxmlformats.org/officeDocument/2006/relationships/tags" Target="../tags/tag823.xml"/><Relationship Id="rId50" Type="http://schemas.openxmlformats.org/officeDocument/2006/relationships/slideLayout" Target="../slideLayouts/slideLayout2.xml"/><Relationship Id="rId55" Type="http://schemas.openxmlformats.org/officeDocument/2006/relationships/slide" Target="slide4.xml"/><Relationship Id="rId76" Type="http://schemas.openxmlformats.org/officeDocument/2006/relationships/slide" Target="slide27.xml"/><Relationship Id="rId7" Type="http://schemas.openxmlformats.org/officeDocument/2006/relationships/tags" Target="../tags/tag796.xml"/><Relationship Id="rId71" Type="http://schemas.openxmlformats.org/officeDocument/2006/relationships/slide" Target="slide22.xml"/><Relationship Id="rId92" Type="http://schemas.openxmlformats.org/officeDocument/2006/relationships/slide" Target="slide45.xml"/><Relationship Id="rId2" Type="http://schemas.openxmlformats.org/officeDocument/2006/relationships/tags" Target="../tags/tag791.xml"/><Relationship Id="rId29" Type="http://schemas.openxmlformats.org/officeDocument/2006/relationships/tags" Target="../tags/tag818.xml"/><Relationship Id="rId24" Type="http://schemas.openxmlformats.org/officeDocument/2006/relationships/tags" Target="../tags/tag813.xml"/><Relationship Id="rId40" Type="http://schemas.openxmlformats.org/officeDocument/2006/relationships/tags" Target="../tags/tag829.xml"/><Relationship Id="rId45" Type="http://schemas.openxmlformats.org/officeDocument/2006/relationships/tags" Target="../tags/tag834.xml"/><Relationship Id="rId66" Type="http://schemas.openxmlformats.org/officeDocument/2006/relationships/slide" Target="slide17.xml"/><Relationship Id="rId87" Type="http://schemas.openxmlformats.org/officeDocument/2006/relationships/slide" Target="slide40.xml"/><Relationship Id="rId61" Type="http://schemas.openxmlformats.org/officeDocument/2006/relationships/slide" Target="slide11.xml"/><Relationship Id="rId82" Type="http://schemas.openxmlformats.org/officeDocument/2006/relationships/slide" Target="slide34.xml"/><Relationship Id="rId19" Type="http://schemas.openxmlformats.org/officeDocument/2006/relationships/tags" Target="../tags/tag808.xml"/><Relationship Id="rId14" Type="http://schemas.openxmlformats.org/officeDocument/2006/relationships/tags" Target="../tags/tag803.xml"/><Relationship Id="rId30" Type="http://schemas.openxmlformats.org/officeDocument/2006/relationships/tags" Target="../tags/tag819.xml"/><Relationship Id="rId35" Type="http://schemas.openxmlformats.org/officeDocument/2006/relationships/tags" Target="../tags/tag824.xml"/><Relationship Id="rId56" Type="http://schemas.openxmlformats.org/officeDocument/2006/relationships/slide" Target="slide5.xml"/><Relationship Id="rId77" Type="http://schemas.openxmlformats.org/officeDocument/2006/relationships/slide" Target="slide29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tags" Target="../tags/tag864.xml"/><Relationship Id="rId21" Type="http://schemas.openxmlformats.org/officeDocument/2006/relationships/tags" Target="../tags/tag859.xml"/><Relationship Id="rId42" Type="http://schemas.openxmlformats.org/officeDocument/2006/relationships/tags" Target="../tags/tag880.xml"/><Relationship Id="rId47" Type="http://schemas.openxmlformats.org/officeDocument/2006/relationships/tags" Target="../tags/tag885.xml"/><Relationship Id="rId63" Type="http://schemas.openxmlformats.org/officeDocument/2006/relationships/slide" Target="slide3.xml"/><Relationship Id="rId68" Type="http://schemas.openxmlformats.org/officeDocument/2006/relationships/slide" Target="slide9.xml"/><Relationship Id="rId84" Type="http://schemas.openxmlformats.org/officeDocument/2006/relationships/slide" Target="slide26.xml"/><Relationship Id="rId89" Type="http://schemas.openxmlformats.org/officeDocument/2006/relationships/slide" Target="slide32.xml"/><Relationship Id="rId16" Type="http://schemas.openxmlformats.org/officeDocument/2006/relationships/tags" Target="../tags/tag854.xml"/><Relationship Id="rId11" Type="http://schemas.openxmlformats.org/officeDocument/2006/relationships/tags" Target="../tags/tag849.xml"/><Relationship Id="rId32" Type="http://schemas.openxmlformats.org/officeDocument/2006/relationships/tags" Target="../tags/tag870.xml"/><Relationship Id="rId37" Type="http://schemas.openxmlformats.org/officeDocument/2006/relationships/tags" Target="../tags/tag875.xml"/><Relationship Id="rId53" Type="http://schemas.openxmlformats.org/officeDocument/2006/relationships/image" Target="../media/image49.emf"/><Relationship Id="rId58" Type="http://schemas.openxmlformats.org/officeDocument/2006/relationships/image" Target="../media/image54.emf"/><Relationship Id="rId74" Type="http://schemas.openxmlformats.org/officeDocument/2006/relationships/slide" Target="slide15.xml"/><Relationship Id="rId79" Type="http://schemas.openxmlformats.org/officeDocument/2006/relationships/slide" Target="slide21.xml"/><Relationship Id="rId102" Type="http://schemas.openxmlformats.org/officeDocument/2006/relationships/slide" Target="slide46.xml"/><Relationship Id="rId5" Type="http://schemas.openxmlformats.org/officeDocument/2006/relationships/tags" Target="../tags/tag843.xml"/><Relationship Id="rId90" Type="http://schemas.openxmlformats.org/officeDocument/2006/relationships/slide" Target="slide33.xml"/><Relationship Id="rId95" Type="http://schemas.openxmlformats.org/officeDocument/2006/relationships/slide" Target="slide39.xml"/><Relationship Id="rId22" Type="http://schemas.openxmlformats.org/officeDocument/2006/relationships/tags" Target="../tags/tag860.xml"/><Relationship Id="rId27" Type="http://schemas.openxmlformats.org/officeDocument/2006/relationships/tags" Target="../tags/tag865.xml"/><Relationship Id="rId43" Type="http://schemas.openxmlformats.org/officeDocument/2006/relationships/tags" Target="../tags/tag881.xml"/><Relationship Id="rId48" Type="http://schemas.openxmlformats.org/officeDocument/2006/relationships/tags" Target="../tags/tag886.xml"/><Relationship Id="rId64" Type="http://schemas.openxmlformats.org/officeDocument/2006/relationships/slide" Target="slide4.xml"/><Relationship Id="rId69" Type="http://schemas.openxmlformats.org/officeDocument/2006/relationships/slide" Target="slide10.xml"/><Relationship Id="rId80" Type="http://schemas.openxmlformats.org/officeDocument/2006/relationships/slide" Target="slide22.xml"/><Relationship Id="rId85" Type="http://schemas.openxmlformats.org/officeDocument/2006/relationships/slide" Target="slide27.xml"/><Relationship Id="rId12" Type="http://schemas.openxmlformats.org/officeDocument/2006/relationships/tags" Target="../tags/tag850.xml"/><Relationship Id="rId17" Type="http://schemas.openxmlformats.org/officeDocument/2006/relationships/tags" Target="../tags/tag855.xml"/><Relationship Id="rId33" Type="http://schemas.openxmlformats.org/officeDocument/2006/relationships/tags" Target="../tags/tag871.xml"/><Relationship Id="rId38" Type="http://schemas.openxmlformats.org/officeDocument/2006/relationships/tags" Target="../tags/tag876.xml"/><Relationship Id="rId59" Type="http://schemas.openxmlformats.org/officeDocument/2006/relationships/image" Target="../media/image55.emf"/><Relationship Id="rId103" Type="http://schemas.openxmlformats.org/officeDocument/2006/relationships/slide" Target="slide47.xml"/><Relationship Id="rId20" Type="http://schemas.openxmlformats.org/officeDocument/2006/relationships/tags" Target="../tags/tag858.xml"/><Relationship Id="rId41" Type="http://schemas.openxmlformats.org/officeDocument/2006/relationships/tags" Target="../tags/tag879.xml"/><Relationship Id="rId54" Type="http://schemas.openxmlformats.org/officeDocument/2006/relationships/image" Target="../media/image50.emf"/><Relationship Id="rId62" Type="http://schemas.openxmlformats.org/officeDocument/2006/relationships/image" Target="../media/image58.emf"/><Relationship Id="rId70" Type="http://schemas.openxmlformats.org/officeDocument/2006/relationships/slide" Target="slide11.xml"/><Relationship Id="rId75" Type="http://schemas.openxmlformats.org/officeDocument/2006/relationships/slide" Target="slide17.xml"/><Relationship Id="rId83" Type="http://schemas.openxmlformats.org/officeDocument/2006/relationships/slide" Target="slide25.xml"/><Relationship Id="rId88" Type="http://schemas.openxmlformats.org/officeDocument/2006/relationships/slide" Target="slide31.xml"/><Relationship Id="rId91" Type="http://schemas.openxmlformats.org/officeDocument/2006/relationships/slide" Target="slide34.xml"/><Relationship Id="rId96" Type="http://schemas.openxmlformats.org/officeDocument/2006/relationships/slide" Target="slide40.xml"/><Relationship Id="rId1" Type="http://schemas.openxmlformats.org/officeDocument/2006/relationships/tags" Target="../tags/tag839.xml"/><Relationship Id="rId6" Type="http://schemas.openxmlformats.org/officeDocument/2006/relationships/tags" Target="../tags/tag844.xml"/><Relationship Id="rId15" Type="http://schemas.openxmlformats.org/officeDocument/2006/relationships/tags" Target="../tags/tag853.xml"/><Relationship Id="rId23" Type="http://schemas.openxmlformats.org/officeDocument/2006/relationships/tags" Target="../tags/tag861.xml"/><Relationship Id="rId28" Type="http://schemas.openxmlformats.org/officeDocument/2006/relationships/tags" Target="../tags/tag866.xml"/><Relationship Id="rId36" Type="http://schemas.openxmlformats.org/officeDocument/2006/relationships/tags" Target="../tags/tag874.xml"/><Relationship Id="rId49" Type="http://schemas.openxmlformats.org/officeDocument/2006/relationships/tags" Target="../tags/tag887.xml"/><Relationship Id="rId57" Type="http://schemas.openxmlformats.org/officeDocument/2006/relationships/image" Target="../media/image53.emf"/><Relationship Id="rId10" Type="http://schemas.openxmlformats.org/officeDocument/2006/relationships/tags" Target="../tags/tag848.xml"/><Relationship Id="rId31" Type="http://schemas.openxmlformats.org/officeDocument/2006/relationships/tags" Target="../tags/tag869.xml"/><Relationship Id="rId44" Type="http://schemas.openxmlformats.org/officeDocument/2006/relationships/tags" Target="../tags/tag882.xml"/><Relationship Id="rId52" Type="http://schemas.openxmlformats.org/officeDocument/2006/relationships/image" Target="../media/image48.emf"/><Relationship Id="rId60" Type="http://schemas.openxmlformats.org/officeDocument/2006/relationships/image" Target="../media/image56.emf"/><Relationship Id="rId65" Type="http://schemas.openxmlformats.org/officeDocument/2006/relationships/slide" Target="slide5.xml"/><Relationship Id="rId73" Type="http://schemas.openxmlformats.org/officeDocument/2006/relationships/slide" Target="slide14.xml"/><Relationship Id="rId78" Type="http://schemas.openxmlformats.org/officeDocument/2006/relationships/slide" Target="slide20.xml"/><Relationship Id="rId81" Type="http://schemas.openxmlformats.org/officeDocument/2006/relationships/slide" Target="slide23.xml"/><Relationship Id="rId86" Type="http://schemas.openxmlformats.org/officeDocument/2006/relationships/slide" Target="slide29.xml"/><Relationship Id="rId94" Type="http://schemas.openxmlformats.org/officeDocument/2006/relationships/slide" Target="slide37.xml"/><Relationship Id="rId99" Type="http://schemas.openxmlformats.org/officeDocument/2006/relationships/slide" Target="slide43.xml"/><Relationship Id="rId101" Type="http://schemas.openxmlformats.org/officeDocument/2006/relationships/slide" Target="slide45.xml"/><Relationship Id="rId4" Type="http://schemas.openxmlformats.org/officeDocument/2006/relationships/tags" Target="../tags/tag842.xml"/><Relationship Id="rId9" Type="http://schemas.openxmlformats.org/officeDocument/2006/relationships/tags" Target="../tags/tag847.xml"/><Relationship Id="rId13" Type="http://schemas.openxmlformats.org/officeDocument/2006/relationships/tags" Target="../tags/tag851.xml"/><Relationship Id="rId18" Type="http://schemas.openxmlformats.org/officeDocument/2006/relationships/tags" Target="../tags/tag856.xml"/><Relationship Id="rId39" Type="http://schemas.openxmlformats.org/officeDocument/2006/relationships/tags" Target="../tags/tag877.xml"/><Relationship Id="rId34" Type="http://schemas.openxmlformats.org/officeDocument/2006/relationships/tags" Target="../tags/tag872.xml"/><Relationship Id="rId50" Type="http://schemas.openxmlformats.org/officeDocument/2006/relationships/slideLayout" Target="../slideLayouts/slideLayout2.xml"/><Relationship Id="rId55" Type="http://schemas.openxmlformats.org/officeDocument/2006/relationships/image" Target="../media/image51.emf"/><Relationship Id="rId76" Type="http://schemas.openxmlformats.org/officeDocument/2006/relationships/slide" Target="slide18.xml"/><Relationship Id="rId97" Type="http://schemas.openxmlformats.org/officeDocument/2006/relationships/slide" Target="slide41.xml"/><Relationship Id="rId104" Type="http://schemas.openxmlformats.org/officeDocument/2006/relationships/slide" Target="slide48.xml"/><Relationship Id="rId7" Type="http://schemas.openxmlformats.org/officeDocument/2006/relationships/tags" Target="../tags/tag845.xml"/><Relationship Id="rId71" Type="http://schemas.openxmlformats.org/officeDocument/2006/relationships/slide" Target="slide12.xml"/><Relationship Id="rId92" Type="http://schemas.openxmlformats.org/officeDocument/2006/relationships/slide" Target="slide35.xml"/><Relationship Id="rId2" Type="http://schemas.openxmlformats.org/officeDocument/2006/relationships/tags" Target="../tags/tag840.xml"/><Relationship Id="rId29" Type="http://schemas.openxmlformats.org/officeDocument/2006/relationships/tags" Target="../tags/tag867.xml"/><Relationship Id="rId24" Type="http://schemas.openxmlformats.org/officeDocument/2006/relationships/tags" Target="../tags/tag862.xml"/><Relationship Id="rId40" Type="http://schemas.openxmlformats.org/officeDocument/2006/relationships/tags" Target="../tags/tag878.xml"/><Relationship Id="rId45" Type="http://schemas.openxmlformats.org/officeDocument/2006/relationships/tags" Target="../tags/tag883.xml"/><Relationship Id="rId66" Type="http://schemas.openxmlformats.org/officeDocument/2006/relationships/slide" Target="slide6.xml"/><Relationship Id="rId87" Type="http://schemas.openxmlformats.org/officeDocument/2006/relationships/slide" Target="slide30.xml"/><Relationship Id="rId61" Type="http://schemas.openxmlformats.org/officeDocument/2006/relationships/image" Target="../media/image57.png"/><Relationship Id="rId82" Type="http://schemas.openxmlformats.org/officeDocument/2006/relationships/slide" Target="slide24.xml"/><Relationship Id="rId19" Type="http://schemas.openxmlformats.org/officeDocument/2006/relationships/tags" Target="../tags/tag857.xml"/><Relationship Id="rId14" Type="http://schemas.openxmlformats.org/officeDocument/2006/relationships/tags" Target="../tags/tag852.xml"/><Relationship Id="rId30" Type="http://schemas.openxmlformats.org/officeDocument/2006/relationships/tags" Target="../tags/tag868.xml"/><Relationship Id="rId35" Type="http://schemas.openxmlformats.org/officeDocument/2006/relationships/tags" Target="../tags/tag873.xml"/><Relationship Id="rId56" Type="http://schemas.openxmlformats.org/officeDocument/2006/relationships/image" Target="../media/image52.emf"/><Relationship Id="rId77" Type="http://schemas.openxmlformats.org/officeDocument/2006/relationships/slide" Target="slide19.xml"/><Relationship Id="rId100" Type="http://schemas.openxmlformats.org/officeDocument/2006/relationships/slide" Target="slide44.xml"/><Relationship Id="rId105" Type="http://schemas.openxmlformats.org/officeDocument/2006/relationships/slide" Target="slide49.xml"/><Relationship Id="rId8" Type="http://schemas.openxmlformats.org/officeDocument/2006/relationships/tags" Target="../tags/tag846.xml"/><Relationship Id="rId51" Type="http://schemas.openxmlformats.org/officeDocument/2006/relationships/notesSlide" Target="../notesSlides/notesSlide13.xml"/><Relationship Id="rId72" Type="http://schemas.openxmlformats.org/officeDocument/2006/relationships/slide" Target="slide13.xml"/><Relationship Id="rId93" Type="http://schemas.openxmlformats.org/officeDocument/2006/relationships/slide" Target="slide36.xml"/><Relationship Id="rId98" Type="http://schemas.openxmlformats.org/officeDocument/2006/relationships/slide" Target="slide42.xml"/><Relationship Id="rId3" Type="http://schemas.openxmlformats.org/officeDocument/2006/relationships/tags" Target="../tags/tag841.xml"/><Relationship Id="rId25" Type="http://schemas.openxmlformats.org/officeDocument/2006/relationships/tags" Target="../tags/tag863.xml"/><Relationship Id="rId46" Type="http://schemas.openxmlformats.org/officeDocument/2006/relationships/tags" Target="../tags/tag884.xml"/><Relationship Id="rId67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tags" Target="../tags/tag913.xml"/><Relationship Id="rId21" Type="http://schemas.openxmlformats.org/officeDocument/2006/relationships/tags" Target="../tags/tag908.xml"/><Relationship Id="rId42" Type="http://schemas.openxmlformats.org/officeDocument/2006/relationships/tags" Target="../tags/tag929.xml"/><Relationship Id="rId47" Type="http://schemas.openxmlformats.org/officeDocument/2006/relationships/tags" Target="../tags/tag934.xml"/><Relationship Id="rId63" Type="http://schemas.openxmlformats.org/officeDocument/2006/relationships/slide" Target="slide11.xml"/><Relationship Id="rId68" Type="http://schemas.openxmlformats.org/officeDocument/2006/relationships/slide" Target="slide17.xml"/><Relationship Id="rId84" Type="http://schemas.openxmlformats.org/officeDocument/2006/relationships/slide" Target="slide34.xml"/><Relationship Id="rId89" Type="http://schemas.openxmlformats.org/officeDocument/2006/relationships/slide" Target="slide40.xml"/><Relationship Id="rId16" Type="http://schemas.openxmlformats.org/officeDocument/2006/relationships/tags" Target="../tags/tag903.xml"/><Relationship Id="rId11" Type="http://schemas.openxmlformats.org/officeDocument/2006/relationships/tags" Target="../tags/tag898.xml"/><Relationship Id="rId32" Type="http://schemas.openxmlformats.org/officeDocument/2006/relationships/tags" Target="../tags/tag919.xml"/><Relationship Id="rId37" Type="http://schemas.openxmlformats.org/officeDocument/2006/relationships/tags" Target="../tags/tag924.xml"/><Relationship Id="rId53" Type="http://schemas.openxmlformats.org/officeDocument/2006/relationships/image" Target="../media/image60.emf"/><Relationship Id="rId58" Type="http://schemas.openxmlformats.org/officeDocument/2006/relationships/slide" Target="slide5.xml"/><Relationship Id="rId74" Type="http://schemas.openxmlformats.org/officeDocument/2006/relationships/slide" Target="slide23.xml"/><Relationship Id="rId79" Type="http://schemas.openxmlformats.org/officeDocument/2006/relationships/slide" Target="slide29.xml"/><Relationship Id="rId5" Type="http://schemas.openxmlformats.org/officeDocument/2006/relationships/tags" Target="../tags/tag892.xml"/><Relationship Id="rId90" Type="http://schemas.openxmlformats.org/officeDocument/2006/relationships/slide" Target="slide41.xml"/><Relationship Id="rId95" Type="http://schemas.openxmlformats.org/officeDocument/2006/relationships/slide" Target="slide46.xml"/><Relationship Id="rId22" Type="http://schemas.openxmlformats.org/officeDocument/2006/relationships/tags" Target="../tags/tag909.xml"/><Relationship Id="rId27" Type="http://schemas.openxmlformats.org/officeDocument/2006/relationships/tags" Target="../tags/tag914.xml"/><Relationship Id="rId43" Type="http://schemas.openxmlformats.org/officeDocument/2006/relationships/tags" Target="../tags/tag930.xml"/><Relationship Id="rId48" Type="http://schemas.openxmlformats.org/officeDocument/2006/relationships/tags" Target="../tags/tag935.xml"/><Relationship Id="rId64" Type="http://schemas.openxmlformats.org/officeDocument/2006/relationships/slide" Target="slide12.xml"/><Relationship Id="rId69" Type="http://schemas.openxmlformats.org/officeDocument/2006/relationships/slide" Target="slide18.xml"/><Relationship Id="rId80" Type="http://schemas.openxmlformats.org/officeDocument/2006/relationships/slide" Target="slide30.xml"/><Relationship Id="rId85" Type="http://schemas.openxmlformats.org/officeDocument/2006/relationships/slide" Target="slide35.xml"/><Relationship Id="rId3" Type="http://schemas.openxmlformats.org/officeDocument/2006/relationships/tags" Target="../tags/tag890.xml"/><Relationship Id="rId12" Type="http://schemas.openxmlformats.org/officeDocument/2006/relationships/tags" Target="../tags/tag899.xml"/><Relationship Id="rId17" Type="http://schemas.openxmlformats.org/officeDocument/2006/relationships/tags" Target="../tags/tag904.xml"/><Relationship Id="rId25" Type="http://schemas.openxmlformats.org/officeDocument/2006/relationships/tags" Target="../tags/tag912.xml"/><Relationship Id="rId33" Type="http://schemas.openxmlformats.org/officeDocument/2006/relationships/tags" Target="../tags/tag920.xml"/><Relationship Id="rId38" Type="http://schemas.openxmlformats.org/officeDocument/2006/relationships/tags" Target="../tags/tag925.xml"/><Relationship Id="rId46" Type="http://schemas.openxmlformats.org/officeDocument/2006/relationships/tags" Target="../tags/tag933.xml"/><Relationship Id="rId59" Type="http://schemas.openxmlformats.org/officeDocument/2006/relationships/slide" Target="slide6.xml"/><Relationship Id="rId67" Type="http://schemas.openxmlformats.org/officeDocument/2006/relationships/slide" Target="slide15.xml"/><Relationship Id="rId20" Type="http://schemas.openxmlformats.org/officeDocument/2006/relationships/tags" Target="../tags/tag907.xml"/><Relationship Id="rId41" Type="http://schemas.openxmlformats.org/officeDocument/2006/relationships/tags" Target="../tags/tag928.xml"/><Relationship Id="rId54" Type="http://schemas.openxmlformats.org/officeDocument/2006/relationships/image" Target="../media/image61.emf"/><Relationship Id="rId62" Type="http://schemas.openxmlformats.org/officeDocument/2006/relationships/slide" Target="slide10.xml"/><Relationship Id="rId70" Type="http://schemas.openxmlformats.org/officeDocument/2006/relationships/slide" Target="slide19.xml"/><Relationship Id="rId75" Type="http://schemas.openxmlformats.org/officeDocument/2006/relationships/slide" Target="slide24.xml"/><Relationship Id="rId83" Type="http://schemas.openxmlformats.org/officeDocument/2006/relationships/slide" Target="slide33.xml"/><Relationship Id="rId88" Type="http://schemas.openxmlformats.org/officeDocument/2006/relationships/slide" Target="slide39.xml"/><Relationship Id="rId91" Type="http://schemas.openxmlformats.org/officeDocument/2006/relationships/slide" Target="slide42.xml"/><Relationship Id="rId96" Type="http://schemas.openxmlformats.org/officeDocument/2006/relationships/slide" Target="slide47.xml"/><Relationship Id="rId1" Type="http://schemas.openxmlformats.org/officeDocument/2006/relationships/tags" Target="../tags/tag888.xml"/><Relationship Id="rId6" Type="http://schemas.openxmlformats.org/officeDocument/2006/relationships/tags" Target="../tags/tag893.xml"/><Relationship Id="rId15" Type="http://schemas.openxmlformats.org/officeDocument/2006/relationships/tags" Target="../tags/tag902.xml"/><Relationship Id="rId23" Type="http://schemas.openxmlformats.org/officeDocument/2006/relationships/tags" Target="../tags/tag910.xml"/><Relationship Id="rId28" Type="http://schemas.openxmlformats.org/officeDocument/2006/relationships/tags" Target="../tags/tag915.xml"/><Relationship Id="rId36" Type="http://schemas.openxmlformats.org/officeDocument/2006/relationships/tags" Target="../tags/tag923.xml"/><Relationship Id="rId49" Type="http://schemas.openxmlformats.org/officeDocument/2006/relationships/tags" Target="../tags/tag936.xml"/><Relationship Id="rId57" Type="http://schemas.openxmlformats.org/officeDocument/2006/relationships/slide" Target="slide4.xml"/><Relationship Id="rId10" Type="http://schemas.openxmlformats.org/officeDocument/2006/relationships/tags" Target="../tags/tag897.xml"/><Relationship Id="rId31" Type="http://schemas.openxmlformats.org/officeDocument/2006/relationships/tags" Target="../tags/tag918.xml"/><Relationship Id="rId44" Type="http://schemas.openxmlformats.org/officeDocument/2006/relationships/tags" Target="../tags/tag931.xml"/><Relationship Id="rId52" Type="http://schemas.openxmlformats.org/officeDocument/2006/relationships/image" Target="../media/image59.emf"/><Relationship Id="rId60" Type="http://schemas.openxmlformats.org/officeDocument/2006/relationships/slide" Target="slide8.xml"/><Relationship Id="rId65" Type="http://schemas.openxmlformats.org/officeDocument/2006/relationships/slide" Target="slide13.xml"/><Relationship Id="rId73" Type="http://schemas.openxmlformats.org/officeDocument/2006/relationships/slide" Target="slide22.xml"/><Relationship Id="rId78" Type="http://schemas.openxmlformats.org/officeDocument/2006/relationships/slide" Target="slide27.xml"/><Relationship Id="rId81" Type="http://schemas.openxmlformats.org/officeDocument/2006/relationships/slide" Target="slide31.xml"/><Relationship Id="rId86" Type="http://schemas.openxmlformats.org/officeDocument/2006/relationships/slide" Target="slide36.xml"/><Relationship Id="rId94" Type="http://schemas.openxmlformats.org/officeDocument/2006/relationships/slide" Target="slide45.xml"/><Relationship Id="rId4" Type="http://schemas.openxmlformats.org/officeDocument/2006/relationships/tags" Target="../tags/tag891.xml"/><Relationship Id="rId9" Type="http://schemas.openxmlformats.org/officeDocument/2006/relationships/tags" Target="../tags/tag896.xml"/><Relationship Id="rId13" Type="http://schemas.openxmlformats.org/officeDocument/2006/relationships/tags" Target="../tags/tag900.xml"/><Relationship Id="rId18" Type="http://schemas.openxmlformats.org/officeDocument/2006/relationships/tags" Target="../tags/tag905.xml"/><Relationship Id="rId39" Type="http://schemas.openxmlformats.org/officeDocument/2006/relationships/tags" Target="../tags/tag926.xml"/><Relationship Id="rId34" Type="http://schemas.openxmlformats.org/officeDocument/2006/relationships/tags" Target="../tags/tag921.xml"/><Relationship Id="rId50" Type="http://schemas.openxmlformats.org/officeDocument/2006/relationships/slideLayout" Target="../slideLayouts/slideLayout2.xml"/><Relationship Id="rId55" Type="http://schemas.openxmlformats.org/officeDocument/2006/relationships/image" Target="../media/image62.png"/><Relationship Id="rId76" Type="http://schemas.openxmlformats.org/officeDocument/2006/relationships/slide" Target="slide25.xml"/><Relationship Id="rId97" Type="http://schemas.openxmlformats.org/officeDocument/2006/relationships/slide" Target="slide48.xml"/><Relationship Id="rId7" Type="http://schemas.openxmlformats.org/officeDocument/2006/relationships/tags" Target="../tags/tag894.xml"/><Relationship Id="rId71" Type="http://schemas.openxmlformats.org/officeDocument/2006/relationships/slide" Target="slide20.xml"/><Relationship Id="rId92" Type="http://schemas.openxmlformats.org/officeDocument/2006/relationships/slide" Target="slide43.xml"/><Relationship Id="rId2" Type="http://schemas.openxmlformats.org/officeDocument/2006/relationships/tags" Target="../tags/tag889.xml"/><Relationship Id="rId29" Type="http://schemas.openxmlformats.org/officeDocument/2006/relationships/tags" Target="../tags/tag916.xml"/><Relationship Id="rId24" Type="http://schemas.openxmlformats.org/officeDocument/2006/relationships/tags" Target="../tags/tag911.xml"/><Relationship Id="rId40" Type="http://schemas.openxmlformats.org/officeDocument/2006/relationships/tags" Target="../tags/tag927.xml"/><Relationship Id="rId45" Type="http://schemas.openxmlformats.org/officeDocument/2006/relationships/tags" Target="../tags/tag932.xml"/><Relationship Id="rId66" Type="http://schemas.openxmlformats.org/officeDocument/2006/relationships/slide" Target="slide14.xml"/><Relationship Id="rId87" Type="http://schemas.openxmlformats.org/officeDocument/2006/relationships/slide" Target="slide37.xml"/><Relationship Id="rId61" Type="http://schemas.openxmlformats.org/officeDocument/2006/relationships/slide" Target="slide9.xml"/><Relationship Id="rId82" Type="http://schemas.openxmlformats.org/officeDocument/2006/relationships/slide" Target="slide32.xml"/><Relationship Id="rId19" Type="http://schemas.openxmlformats.org/officeDocument/2006/relationships/tags" Target="../tags/tag906.xml"/><Relationship Id="rId14" Type="http://schemas.openxmlformats.org/officeDocument/2006/relationships/tags" Target="../tags/tag901.xml"/><Relationship Id="rId30" Type="http://schemas.openxmlformats.org/officeDocument/2006/relationships/tags" Target="../tags/tag917.xml"/><Relationship Id="rId35" Type="http://schemas.openxmlformats.org/officeDocument/2006/relationships/tags" Target="../tags/tag922.xml"/><Relationship Id="rId56" Type="http://schemas.openxmlformats.org/officeDocument/2006/relationships/slide" Target="slide3.xml"/><Relationship Id="rId77" Type="http://schemas.openxmlformats.org/officeDocument/2006/relationships/slide" Target="slide26.xml"/><Relationship Id="rId8" Type="http://schemas.openxmlformats.org/officeDocument/2006/relationships/tags" Target="../tags/tag895.xml"/><Relationship Id="rId51" Type="http://schemas.openxmlformats.org/officeDocument/2006/relationships/notesSlide" Target="../notesSlides/notesSlide14.xml"/><Relationship Id="rId72" Type="http://schemas.openxmlformats.org/officeDocument/2006/relationships/slide" Target="slide21.xml"/><Relationship Id="rId93" Type="http://schemas.openxmlformats.org/officeDocument/2006/relationships/slide" Target="slide44.xml"/><Relationship Id="rId98" Type="http://schemas.openxmlformats.org/officeDocument/2006/relationships/slide" Target="slide49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tags" Target="../tags/tag960.xml"/><Relationship Id="rId21" Type="http://schemas.openxmlformats.org/officeDocument/2006/relationships/tags" Target="../tags/tag955.xml"/><Relationship Id="rId42" Type="http://schemas.openxmlformats.org/officeDocument/2006/relationships/tags" Target="../tags/tag976.xml"/><Relationship Id="rId47" Type="http://schemas.openxmlformats.org/officeDocument/2006/relationships/tags" Target="../tags/tag981.xml"/><Relationship Id="rId63" Type="http://schemas.openxmlformats.org/officeDocument/2006/relationships/slide" Target="slide13.xml"/><Relationship Id="rId68" Type="http://schemas.openxmlformats.org/officeDocument/2006/relationships/slide" Target="slide19.xml"/><Relationship Id="rId84" Type="http://schemas.openxmlformats.org/officeDocument/2006/relationships/slide" Target="slide36.xml"/><Relationship Id="rId89" Type="http://schemas.openxmlformats.org/officeDocument/2006/relationships/slide" Target="slide42.xml"/><Relationship Id="rId16" Type="http://schemas.openxmlformats.org/officeDocument/2006/relationships/tags" Target="../tags/tag950.xml"/><Relationship Id="rId11" Type="http://schemas.openxmlformats.org/officeDocument/2006/relationships/tags" Target="../tags/tag945.xml"/><Relationship Id="rId32" Type="http://schemas.openxmlformats.org/officeDocument/2006/relationships/tags" Target="../tags/tag966.xml"/><Relationship Id="rId37" Type="http://schemas.openxmlformats.org/officeDocument/2006/relationships/tags" Target="../tags/tag971.xml"/><Relationship Id="rId53" Type="http://schemas.openxmlformats.org/officeDocument/2006/relationships/notesSlide" Target="../notesSlides/notesSlide15.xml"/><Relationship Id="rId58" Type="http://schemas.openxmlformats.org/officeDocument/2006/relationships/slide" Target="slide8.xml"/><Relationship Id="rId74" Type="http://schemas.openxmlformats.org/officeDocument/2006/relationships/slide" Target="slide25.xml"/><Relationship Id="rId79" Type="http://schemas.openxmlformats.org/officeDocument/2006/relationships/slide" Target="slide31.xml"/><Relationship Id="rId5" Type="http://schemas.openxmlformats.org/officeDocument/2006/relationships/tags" Target="../tags/tag939.xml"/><Relationship Id="rId90" Type="http://schemas.openxmlformats.org/officeDocument/2006/relationships/slide" Target="slide43.xml"/><Relationship Id="rId95" Type="http://schemas.openxmlformats.org/officeDocument/2006/relationships/slide" Target="slide48.xml"/><Relationship Id="rId22" Type="http://schemas.openxmlformats.org/officeDocument/2006/relationships/tags" Target="../tags/tag956.xml"/><Relationship Id="rId27" Type="http://schemas.openxmlformats.org/officeDocument/2006/relationships/tags" Target="../tags/tag961.xml"/><Relationship Id="rId43" Type="http://schemas.openxmlformats.org/officeDocument/2006/relationships/tags" Target="../tags/tag977.xml"/><Relationship Id="rId48" Type="http://schemas.openxmlformats.org/officeDocument/2006/relationships/tags" Target="../tags/tag982.xml"/><Relationship Id="rId64" Type="http://schemas.openxmlformats.org/officeDocument/2006/relationships/slide" Target="slide14.xml"/><Relationship Id="rId69" Type="http://schemas.openxmlformats.org/officeDocument/2006/relationships/slide" Target="slide20.xml"/><Relationship Id="rId80" Type="http://schemas.openxmlformats.org/officeDocument/2006/relationships/slide" Target="slide32.xml"/><Relationship Id="rId85" Type="http://schemas.openxmlformats.org/officeDocument/2006/relationships/slide" Target="slide37.xml"/><Relationship Id="rId3" Type="http://schemas.openxmlformats.org/officeDocument/2006/relationships/video" Target="../media/media1.mp4"/><Relationship Id="rId12" Type="http://schemas.openxmlformats.org/officeDocument/2006/relationships/tags" Target="../tags/tag946.xml"/><Relationship Id="rId17" Type="http://schemas.openxmlformats.org/officeDocument/2006/relationships/tags" Target="../tags/tag951.xml"/><Relationship Id="rId25" Type="http://schemas.openxmlformats.org/officeDocument/2006/relationships/tags" Target="../tags/tag959.xml"/><Relationship Id="rId33" Type="http://schemas.openxmlformats.org/officeDocument/2006/relationships/tags" Target="../tags/tag967.xml"/><Relationship Id="rId38" Type="http://schemas.openxmlformats.org/officeDocument/2006/relationships/tags" Target="../tags/tag972.xml"/><Relationship Id="rId46" Type="http://schemas.openxmlformats.org/officeDocument/2006/relationships/tags" Target="../tags/tag980.xml"/><Relationship Id="rId59" Type="http://schemas.openxmlformats.org/officeDocument/2006/relationships/slide" Target="slide9.xml"/><Relationship Id="rId67" Type="http://schemas.openxmlformats.org/officeDocument/2006/relationships/slide" Target="slide18.xml"/><Relationship Id="rId20" Type="http://schemas.openxmlformats.org/officeDocument/2006/relationships/tags" Target="../tags/tag954.xml"/><Relationship Id="rId41" Type="http://schemas.openxmlformats.org/officeDocument/2006/relationships/tags" Target="../tags/tag975.xml"/><Relationship Id="rId54" Type="http://schemas.openxmlformats.org/officeDocument/2006/relationships/slide" Target="slide3.xml"/><Relationship Id="rId62" Type="http://schemas.openxmlformats.org/officeDocument/2006/relationships/slide" Target="slide12.xml"/><Relationship Id="rId70" Type="http://schemas.openxmlformats.org/officeDocument/2006/relationships/slide" Target="slide21.xml"/><Relationship Id="rId75" Type="http://schemas.openxmlformats.org/officeDocument/2006/relationships/slide" Target="slide26.xml"/><Relationship Id="rId83" Type="http://schemas.openxmlformats.org/officeDocument/2006/relationships/slide" Target="slide35.xml"/><Relationship Id="rId88" Type="http://schemas.openxmlformats.org/officeDocument/2006/relationships/slide" Target="slide41.xml"/><Relationship Id="rId91" Type="http://schemas.openxmlformats.org/officeDocument/2006/relationships/slide" Target="slide44.xml"/><Relationship Id="rId96" Type="http://schemas.openxmlformats.org/officeDocument/2006/relationships/slide" Target="slide49.xml"/><Relationship Id="rId1" Type="http://schemas.openxmlformats.org/officeDocument/2006/relationships/tags" Target="../tags/tag937.xml"/><Relationship Id="rId6" Type="http://schemas.openxmlformats.org/officeDocument/2006/relationships/tags" Target="../tags/tag940.xml"/><Relationship Id="rId15" Type="http://schemas.openxmlformats.org/officeDocument/2006/relationships/tags" Target="../tags/tag949.xml"/><Relationship Id="rId23" Type="http://schemas.openxmlformats.org/officeDocument/2006/relationships/tags" Target="../tags/tag957.xml"/><Relationship Id="rId28" Type="http://schemas.openxmlformats.org/officeDocument/2006/relationships/tags" Target="../tags/tag962.xml"/><Relationship Id="rId36" Type="http://schemas.openxmlformats.org/officeDocument/2006/relationships/tags" Target="../tags/tag970.xml"/><Relationship Id="rId49" Type="http://schemas.openxmlformats.org/officeDocument/2006/relationships/tags" Target="../tags/tag983.xml"/><Relationship Id="rId57" Type="http://schemas.openxmlformats.org/officeDocument/2006/relationships/slide" Target="slide6.xml"/><Relationship Id="rId10" Type="http://schemas.openxmlformats.org/officeDocument/2006/relationships/tags" Target="../tags/tag944.xml"/><Relationship Id="rId31" Type="http://schemas.openxmlformats.org/officeDocument/2006/relationships/tags" Target="../tags/tag965.xml"/><Relationship Id="rId44" Type="http://schemas.openxmlformats.org/officeDocument/2006/relationships/tags" Target="../tags/tag978.xml"/><Relationship Id="rId52" Type="http://schemas.openxmlformats.org/officeDocument/2006/relationships/slideLayout" Target="../slideLayouts/slideLayout1.xml"/><Relationship Id="rId60" Type="http://schemas.openxmlformats.org/officeDocument/2006/relationships/slide" Target="slide10.xml"/><Relationship Id="rId65" Type="http://schemas.openxmlformats.org/officeDocument/2006/relationships/slide" Target="slide15.xml"/><Relationship Id="rId73" Type="http://schemas.openxmlformats.org/officeDocument/2006/relationships/slide" Target="slide24.xml"/><Relationship Id="rId78" Type="http://schemas.openxmlformats.org/officeDocument/2006/relationships/slide" Target="slide30.xml"/><Relationship Id="rId81" Type="http://schemas.openxmlformats.org/officeDocument/2006/relationships/slide" Target="slide33.xml"/><Relationship Id="rId86" Type="http://schemas.openxmlformats.org/officeDocument/2006/relationships/slide" Target="slide39.xml"/><Relationship Id="rId94" Type="http://schemas.openxmlformats.org/officeDocument/2006/relationships/slide" Target="slide47.xml"/><Relationship Id="rId4" Type="http://schemas.openxmlformats.org/officeDocument/2006/relationships/tags" Target="../tags/tag938.xml"/><Relationship Id="rId9" Type="http://schemas.openxmlformats.org/officeDocument/2006/relationships/tags" Target="../tags/tag943.xml"/><Relationship Id="rId13" Type="http://schemas.openxmlformats.org/officeDocument/2006/relationships/tags" Target="../tags/tag947.xml"/><Relationship Id="rId18" Type="http://schemas.openxmlformats.org/officeDocument/2006/relationships/tags" Target="../tags/tag952.xml"/><Relationship Id="rId39" Type="http://schemas.openxmlformats.org/officeDocument/2006/relationships/tags" Target="../tags/tag973.xml"/><Relationship Id="rId34" Type="http://schemas.openxmlformats.org/officeDocument/2006/relationships/tags" Target="../tags/tag968.xml"/><Relationship Id="rId50" Type="http://schemas.openxmlformats.org/officeDocument/2006/relationships/tags" Target="../tags/tag984.xml"/><Relationship Id="rId55" Type="http://schemas.openxmlformats.org/officeDocument/2006/relationships/slide" Target="slide4.xml"/><Relationship Id="rId76" Type="http://schemas.openxmlformats.org/officeDocument/2006/relationships/slide" Target="slide27.xml"/><Relationship Id="rId97" Type="http://schemas.openxmlformats.org/officeDocument/2006/relationships/image" Target="../media/image63.png"/><Relationship Id="rId7" Type="http://schemas.openxmlformats.org/officeDocument/2006/relationships/tags" Target="../tags/tag941.xml"/><Relationship Id="rId71" Type="http://schemas.openxmlformats.org/officeDocument/2006/relationships/slide" Target="slide22.xml"/><Relationship Id="rId92" Type="http://schemas.openxmlformats.org/officeDocument/2006/relationships/slide" Target="slide45.xml"/><Relationship Id="rId2" Type="http://schemas.microsoft.com/office/2007/relationships/media" Target="../media/media1.mp4"/><Relationship Id="rId29" Type="http://schemas.openxmlformats.org/officeDocument/2006/relationships/tags" Target="../tags/tag963.xml"/><Relationship Id="rId24" Type="http://schemas.openxmlformats.org/officeDocument/2006/relationships/tags" Target="../tags/tag958.xml"/><Relationship Id="rId40" Type="http://schemas.openxmlformats.org/officeDocument/2006/relationships/tags" Target="../tags/tag974.xml"/><Relationship Id="rId45" Type="http://schemas.openxmlformats.org/officeDocument/2006/relationships/tags" Target="../tags/tag979.xml"/><Relationship Id="rId66" Type="http://schemas.openxmlformats.org/officeDocument/2006/relationships/slide" Target="slide17.xml"/><Relationship Id="rId87" Type="http://schemas.openxmlformats.org/officeDocument/2006/relationships/slide" Target="slide40.xml"/><Relationship Id="rId61" Type="http://schemas.openxmlformats.org/officeDocument/2006/relationships/slide" Target="slide11.xml"/><Relationship Id="rId82" Type="http://schemas.openxmlformats.org/officeDocument/2006/relationships/slide" Target="slide34.xml"/><Relationship Id="rId19" Type="http://schemas.openxmlformats.org/officeDocument/2006/relationships/tags" Target="../tags/tag953.xml"/><Relationship Id="rId14" Type="http://schemas.openxmlformats.org/officeDocument/2006/relationships/tags" Target="../tags/tag948.xml"/><Relationship Id="rId30" Type="http://schemas.openxmlformats.org/officeDocument/2006/relationships/tags" Target="../tags/tag964.xml"/><Relationship Id="rId35" Type="http://schemas.openxmlformats.org/officeDocument/2006/relationships/tags" Target="../tags/tag969.xml"/><Relationship Id="rId56" Type="http://schemas.openxmlformats.org/officeDocument/2006/relationships/slide" Target="slide5.xml"/><Relationship Id="rId77" Type="http://schemas.openxmlformats.org/officeDocument/2006/relationships/slide" Target="slide29.xml"/><Relationship Id="rId8" Type="http://schemas.openxmlformats.org/officeDocument/2006/relationships/tags" Target="../tags/tag942.xml"/><Relationship Id="rId51" Type="http://schemas.openxmlformats.org/officeDocument/2006/relationships/tags" Target="../tags/tag985.xml"/><Relationship Id="rId72" Type="http://schemas.openxmlformats.org/officeDocument/2006/relationships/slide" Target="slide23.xml"/><Relationship Id="rId93" Type="http://schemas.openxmlformats.org/officeDocument/2006/relationships/slide" Target="slide46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tags" Target="../tags/tag1011.xml"/><Relationship Id="rId21" Type="http://schemas.openxmlformats.org/officeDocument/2006/relationships/tags" Target="../tags/tag1006.xml"/><Relationship Id="rId42" Type="http://schemas.openxmlformats.org/officeDocument/2006/relationships/tags" Target="../tags/tag1027.xml"/><Relationship Id="rId47" Type="http://schemas.openxmlformats.org/officeDocument/2006/relationships/tags" Target="../tags/tag1032.xml"/><Relationship Id="rId63" Type="http://schemas.openxmlformats.org/officeDocument/2006/relationships/slide" Target="slide13.xml"/><Relationship Id="rId68" Type="http://schemas.openxmlformats.org/officeDocument/2006/relationships/slide" Target="slide19.xml"/><Relationship Id="rId84" Type="http://schemas.openxmlformats.org/officeDocument/2006/relationships/slide" Target="slide36.xml"/><Relationship Id="rId89" Type="http://schemas.openxmlformats.org/officeDocument/2006/relationships/slide" Target="slide42.xml"/><Relationship Id="rId16" Type="http://schemas.openxmlformats.org/officeDocument/2006/relationships/tags" Target="../tags/tag1001.xml"/><Relationship Id="rId11" Type="http://schemas.openxmlformats.org/officeDocument/2006/relationships/tags" Target="../tags/tag996.xml"/><Relationship Id="rId32" Type="http://schemas.openxmlformats.org/officeDocument/2006/relationships/tags" Target="../tags/tag1017.xml"/><Relationship Id="rId37" Type="http://schemas.openxmlformats.org/officeDocument/2006/relationships/tags" Target="../tags/tag1022.xml"/><Relationship Id="rId53" Type="http://schemas.openxmlformats.org/officeDocument/2006/relationships/hyperlink" Target="https://doi.org/10.2514/6.2020-1836" TargetMode="External"/><Relationship Id="rId58" Type="http://schemas.openxmlformats.org/officeDocument/2006/relationships/slide" Target="slide8.xml"/><Relationship Id="rId74" Type="http://schemas.openxmlformats.org/officeDocument/2006/relationships/slide" Target="slide25.xml"/><Relationship Id="rId79" Type="http://schemas.openxmlformats.org/officeDocument/2006/relationships/slide" Target="slide31.xml"/><Relationship Id="rId5" Type="http://schemas.openxmlformats.org/officeDocument/2006/relationships/tags" Target="../tags/tag990.xml"/><Relationship Id="rId90" Type="http://schemas.openxmlformats.org/officeDocument/2006/relationships/slide" Target="slide43.xml"/><Relationship Id="rId95" Type="http://schemas.openxmlformats.org/officeDocument/2006/relationships/slide" Target="slide48.xml"/><Relationship Id="rId22" Type="http://schemas.openxmlformats.org/officeDocument/2006/relationships/tags" Target="../tags/tag1007.xml"/><Relationship Id="rId27" Type="http://schemas.openxmlformats.org/officeDocument/2006/relationships/tags" Target="../tags/tag1012.xml"/><Relationship Id="rId43" Type="http://schemas.openxmlformats.org/officeDocument/2006/relationships/tags" Target="../tags/tag1028.xml"/><Relationship Id="rId48" Type="http://schemas.openxmlformats.org/officeDocument/2006/relationships/tags" Target="../tags/tag1033.xml"/><Relationship Id="rId64" Type="http://schemas.openxmlformats.org/officeDocument/2006/relationships/slide" Target="slide14.xml"/><Relationship Id="rId69" Type="http://schemas.openxmlformats.org/officeDocument/2006/relationships/slide" Target="slide20.xml"/><Relationship Id="rId8" Type="http://schemas.openxmlformats.org/officeDocument/2006/relationships/tags" Target="../tags/tag993.xml"/><Relationship Id="rId51" Type="http://schemas.openxmlformats.org/officeDocument/2006/relationships/notesSlide" Target="../notesSlides/notesSlide16.xml"/><Relationship Id="rId72" Type="http://schemas.openxmlformats.org/officeDocument/2006/relationships/slide" Target="slide23.xml"/><Relationship Id="rId80" Type="http://schemas.openxmlformats.org/officeDocument/2006/relationships/slide" Target="slide32.xml"/><Relationship Id="rId85" Type="http://schemas.openxmlformats.org/officeDocument/2006/relationships/slide" Target="slide37.xml"/><Relationship Id="rId93" Type="http://schemas.openxmlformats.org/officeDocument/2006/relationships/slide" Target="slide46.xml"/><Relationship Id="rId3" Type="http://schemas.openxmlformats.org/officeDocument/2006/relationships/tags" Target="../tags/tag988.xml"/><Relationship Id="rId12" Type="http://schemas.openxmlformats.org/officeDocument/2006/relationships/tags" Target="../tags/tag997.xml"/><Relationship Id="rId17" Type="http://schemas.openxmlformats.org/officeDocument/2006/relationships/tags" Target="../tags/tag1002.xml"/><Relationship Id="rId25" Type="http://schemas.openxmlformats.org/officeDocument/2006/relationships/tags" Target="../tags/tag1010.xml"/><Relationship Id="rId33" Type="http://schemas.openxmlformats.org/officeDocument/2006/relationships/tags" Target="../tags/tag1018.xml"/><Relationship Id="rId38" Type="http://schemas.openxmlformats.org/officeDocument/2006/relationships/tags" Target="../tags/tag1023.xml"/><Relationship Id="rId46" Type="http://schemas.openxmlformats.org/officeDocument/2006/relationships/tags" Target="../tags/tag1031.xml"/><Relationship Id="rId59" Type="http://schemas.openxmlformats.org/officeDocument/2006/relationships/slide" Target="slide9.xml"/><Relationship Id="rId67" Type="http://schemas.openxmlformats.org/officeDocument/2006/relationships/slide" Target="slide18.xml"/><Relationship Id="rId20" Type="http://schemas.openxmlformats.org/officeDocument/2006/relationships/tags" Target="../tags/tag1005.xml"/><Relationship Id="rId41" Type="http://schemas.openxmlformats.org/officeDocument/2006/relationships/tags" Target="../tags/tag1026.xml"/><Relationship Id="rId54" Type="http://schemas.openxmlformats.org/officeDocument/2006/relationships/slide" Target="slide3.xml"/><Relationship Id="rId62" Type="http://schemas.openxmlformats.org/officeDocument/2006/relationships/slide" Target="slide12.xml"/><Relationship Id="rId70" Type="http://schemas.openxmlformats.org/officeDocument/2006/relationships/slide" Target="slide21.xml"/><Relationship Id="rId75" Type="http://schemas.openxmlformats.org/officeDocument/2006/relationships/slide" Target="slide26.xml"/><Relationship Id="rId83" Type="http://schemas.openxmlformats.org/officeDocument/2006/relationships/slide" Target="slide35.xml"/><Relationship Id="rId88" Type="http://schemas.openxmlformats.org/officeDocument/2006/relationships/slide" Target="slide41.xml"/><Relationship Id="rId91" Type="http://schemas.openxmlformats.org/officeDocument/2006/relationships/slide" Target="slide44.xml"/><Relationship Id="rId96" Type="http://schemas.openxmlformats.org/officeDocument/2006/relationships/slide" Target="slide49.xml"/><Relationship Id="rId1" Type="http://schemas.openxmlformats.org/officeDocument/2006/relationships/tags" Target="../tags/tag986.xml"/><Relationship Id="rId6" Type="http://schemas.openxmlformats.org/officeDocument/2006/relationships/tags" Target="../tags/tag991.xml"/><Relationship Id="rId15" Type="http://schemas.openxmlformats.org/officeDocument/2006/relationships/tags" Target="../tags/tag1000.xml"/><Relationship Id="rId23" Type="http://schemas.openxmlformats.org/officeDocument/2006/relationships/tags" Target="../tags/tag1008.xml"/><Relationship Id="rId28" Type="http://schemas.openxmlformats.org/officeDocument/2006/relationships/tags" Target="../tags/tag1013.xml"/><Relationship Id="rId36" Type="http://schemas.openxmlformats.org/officeDocument/2006/relationships/tags" Target="../tags/tag1021.xml"/><Relationship Id="rId49" Type="http://schemas.openxmlformats.org/officeDocument/2006/relationships/tags" Target="../tags/tag1034.xml"/><Relationship Id="rId57" Type="http://schemas.openxmlformats.org/officeDocument/2006/relationships/slide" Target="slide6.xml"/><Relationship Id="rId10" Type="http://schemas.openxmlformats.org/officeDocument/2006/relationships/tags" Target="../tags/tag995.xml"/><Relationship Id="rId31" Type="http://schemas.openxmlformats.org/officeDocument/2006/relationships/tags" Target="../tags/tag1016.xml"/><Relationship Id="rId44" Type="http://schemas.openxmlformats.org/officeDocument/2006/relationships/tags" Target="../tags/tag1029.xml"/><Relationship Id="rId52" Type="http://schemas.openxmlformats.org/officeDocument/2006/relationships/image" Target="../media/image64.jpeg"/><Relationship Id="rId60" Type="http://schemas.openxmlformats.org/officeDocument/2006/relationships/slide" Target="slide10.xml"/><Relationship Id="rId65" Type="http://schemas.openxmlformats.org/officeDocument/2006/relationships/slide" Target="slide15.xml"/><Relationship Id="rId73" Type="http://schemas.openxmlformats.org/officeDocument/2006/relationships/slide" Target="slide24.xml"/><Relationship Id="rId78" Type="http://schemas.openxmlformats.org/officeDocument/2006/relationships/slide" Target="slide30.xml"/><Relationship Id="rId81" Type="http://schemas.openxmlformats.org/officeDocument/2006/relationships/slide" Target="slide33.xml"/><Relationship Id="rId86" Type="http://schemas.openxmlformats.org/officeDocument/2006/relationships/slide" Target="slide39.xml"/><Relationship Id="rId94" Type="http://schemas.openxmlformats.org/officeDocument/2006/relationships/slide" Target="slide47.xml"/><Relationship Id="rId4" Type="http://schemas.openxmlformats.org/officeDocument/2006/relationships/tags" Target="../tags/tag989.xml"/><Relationship Id="rId9" Type="http://schemas.openxmlformats.org/officeDocument/2006/relationships/tags" Target="../tags/tag994.xml"/><Relationship Id="rId13" Type="http://schemas.openxmlformats.org/officeDocument/2006/relationships/tags" Target="../tags/tag998.xml"/><Relationship Id="rId18" Type="http://schemas.openxmlformats.org/officeDocument/2006/relationships/tags" Target="../tags/tag1003.xml"/><Relationship Id="rId39" Type="http://schemas.openxmlformats.org/officeDocument/2006/relationships/tags" Target="../tags/tag1024.xml"/><Relationship Id="rId34" Type="http://schemas.openxmlformats.org/officeDocument/2006/relationships/tags" Target="../tags/tag1019.xml"/><Relationship Id="rId50" Type="http://schemas.openxmlformats.org/officeDocument/2006/relationships/slideLayout" Target="../slideLayouts/slideLayout1.xml"/><Relationship Id="rId55" Type="http://schemas.openxmlformats.org/officeDocument/2006/relationships/slide" Target="slide4.xml"/><Relationship Id="rId76" Type="http://schemas.openxmlformats.org/officeDocument/2006/relationships/slide" Target="slide27.xml"/><Relationship Id="rId7" Type="http://schemas.openxmlformats.org/officeDocument/2006/relationships/tags" Target="../tags/tag992.xml"/><Relationship Id="rId71" Type="http://schemas.openxmlformats.org/officeDocument/2006/relationships/slide" Target="slide22.xml"/><Relationship Id="rId92" Type="http://schemas.openxmlformats.org/officeDocument/2006/relationships/slide" Target="slide45.xml"/><Relationship Id="rId2" Type="http://schemas.openxmlformats.org/officeDocument/2006/relationships/tags" Target="../tags/tag987.xml"/><Relationship Id="rId29" Type="http://schemas.openxmlformats.org/officeDocument/2006/relationships/tags" Target="../tags/tag1014.xml"/><Relationship Id="rId24" Type="http://schemas.openxmlformats.org/officeDocument/2006/relationships/tags" Target="../tags/tag1009.xml"/><Relationship Id="rId40" Type="http://schemas.openxmlformats.org/officeDocument/2006/relationships/tags" Target="../tags/tag1025.xml"/><Relationship Id="rId45" Type="http://schemas.openxmlformats.org/officeDocument/2006/relationships/tags" Target="../tags/tag1030.xml"/><Relationship Id="rId66" Type="http://schemas.openxmlformats.org/officeDocument/2006/relationships/slide" Target="slide17.xml"/><Relationship Id="rId87" Type="http://schemas.openxmlformats.org/officeDocument/2006/relationships/slide" Target="slide40.xml"/><Relationship Id="rId61" Type="http://schemas.openxmlformats.org/officeDocument/2006/relationships/slide" Target="slide11.xml"/><Relationship Id="rId82" Type="http://schemas.openxmlformats.org/officeDocument/2006/relationships/slide" Target="slide34.xml"/><Relationship Id="rId19" Type="http://schemas.openxmlformats.org/officeDocument/2006/relationships/tags" Target="../tags/tag1004.xml"/><Relationship Id="rId14" Type="http://schemas.openxmlformats.org/officeDocument/2006/relationships/tags" Target="../tags/tag999.xml"/><Relationship Id="rId30" Type="http://schemas.openxmlformats.org/officeDocument/2006/relationships/tags" Target="../tags/tag1015.xml"/><Relationship Id="rId35" Type="http://schemas.openxmlformats.org/officeDocument/2006/relationships/tags" Target="../tags/tag1020.xml"/><Relationship Id="rId56" Type="http://schemas.openxmlformats.org/officeDocument/2006/relationships/slide" Target="slide5.xml"/><Relationship Id="rId77" Type="http://schemas.openxmlformats.org/officeDocument/2006/relationships/slide" Target="slide29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tags" Target="../tags/tag1060.xml"/><Relationship Id="rId21" Type="http://schemas.openxmlformats.org/officeDocument/2006/relationships/tags" Target="../tags/tag1055.xml"/><Relationship Id="rId42" Type="http://schemas.openxmlformats.org/officeDocument/2006/relationships/tags" Target="../tags/tag1076.xml"/><Relationship Id="rId47" Type="http://schemas.openxmlformats.org/officeDocument/2006/relationships/tags" Target="../tags/tag1081.xml"/><Relationship Id="rId63" Type="http://schemas.openxmlformats.org/officeDocument/2006/relationships/slide" Target="slide9.xml"/><Relationship Id="rId68" Type="http://schemas.openxmlformats.org/officeDocument/2006/relationships/slide" Target="slide14.xml"/><Relationship Id="rId84" Type="http://schemas.openxmlformats.org/officeDocument/2006/relationships/slide" Target="slide32.xml"/><Relationship Id="rId89" Type="http://schemas.openxmlformats.org/officeDocument/2006/relationships/slide" Target="slide37.xml"/><Relationship Id="rId16" Type="http://schemas.openxmlformats.org/officeDocument/2006/relationships/tags" Target="../tags/tag1050.xml"/><Relationship Id="rId11" Type="http://schemas.openxmlformats.org/officeDocument/2006/relationships/tags" Target="../tags/tag1045.xml"/><Relationship Id="rId32" Type="http://schemas.openxmlformats.org/officeDocument/2006/relationships/tags" Target="../tags/tag1066.xml"/><Relationship Id="rId37" Type="http://schemas.openxmlformats.org/officeDocument/2006/relationships/tags" Target="../tags/tag1071.xml"/><Relationship Id="rId53" Type="http://schemas.openxmlformats.org/officeDocument/2006/relationships/image" Target="../media/image66.emf"/><Relationship Id="rId58" Type="http://schemas.openxmlformats.org/officeDocument/2006/relationships/slide" Target="slide3.xml"/><Relationship Id="rId74" Type="http://schemas.openxmlformats.org/officeDocument/2006/relationships/slide" Target="slide21.xml"/><Relationship Id="rId79" Type="http://schemas.openxmlformats.org/officeDocument/2006/relationships/slide" Target="slide26.xml"/><Relationship Id="rId5" Type="http://schemas.openxmlformats.org/officeDocument/2006/relationships/tags" Target="../tags/tag1039.xml"/><Relationship Id="rId90" Type="http://schemas.openxmlformats.org/officeDocument/2006/relationships/slide" Target="slide39.xml"/><Relationship Id="rId95" Type="http://schemas.openxmlformats.org/officeDocument/2006/relationships/slide" Target="slide44.xml"/><Relationship Id="rId22" Type="http://schemas.openxmlformats.org/officeDocument/2006/relationships/tags" Target="../tags/tag1056.xml"/><Relationship Id="rId27" Type="http://schemas.openxmlformats.org/officeDocument/2006/relationships/tags" Target="../tags/tag1061.xml"/><Relationship Id="rId43" Type="http://schemas.openxmlformats.org/officeDocument/2006/relationships/tags" Target="../tags/tag1077.xml"/><Relationship Id="rId48" Type="http://schemas.openxmlformats.org/officeDocument/2006/relationships/tags" Target="../tags/tag1082.xml"/><Relationship Id="rId64" Type="http://schemas.openxmlformats.org/officeDocument/2006/relationships/slide" Target="slide10.xml"/><Relationship Id="rId69" Type="http://schemas.openxmlformats.org/officeDocument/2006/relationships/slide" Target="slide15.xml"/><Relationship Id="rId80" Type="http://schemas.openxmlformats.org/officeDocument/2006/relationships/slide" Target="slide27.xml"/><Relationship Id="rId85" Type="http://schemas.openxmlformats.org/officeDocument/2006/relationships/slide" Target="slide33.xml"/><Relationship Id="rId3" Type="http://schemas.openxmlformats.org/officeDocument/2006/relationships/tags" Target="../tags/tag1037.xml"/><Relationship Id="rId12" Type="http://schemas.openxmlformats.org/officeDocument/2006/relationships/tags" Target="../tags/tag1046.xml"/><Relationship Id="rId17" Type="http://schemas.openxmlformats.org/officeDocument/2006/relationships/tags" Target="../tags/tag1051.xml"/><Relationship Id="rId25" Type="http://schemas.openxmlformats.org/officeDocument/2006/relationships/tags" Target="../tags/tag1059.xml"/><Relationship Id="rId33" Type="http://schemas.openxmlformats.org/officeDocument/2006/relationships/tags" Target="../tags/tag1067.xml"/><Relationship Id="rId38" Type="http://schemas.openxmlformats.org/officeDocument/2006/relationships/tags" Target="../tags/tag1072.xml"/><Relationship Id="rId46" Type="http://schemas.openxmlformats.org/officeDocument/2006/relationships/tags" Target="../tags/tag1080.xml"/><Relationship Id="rId59" Type="http://schemas.openxmlformats.org/officeDocument/2006/relationships/slide" Target="slide4.xml"/><Relationship Id="rId67" Type="http://schemas.openxmlformats.org/officeDocument/2006/relationships/slide" Target="slide13.xml"/><Relationship Id="rId20" Type="http://schemas.openxmlformats.org/officeDocument/2006/relationships/tags" Target="../tags/tag1054.xml"/><Relationship Id="rId41" Type="http://schemas.openxmlformats.org/officeDocument/2006/relationships/tags" Target="../tags/tag1075.xml"/><Relationship Id="rId54" Type="http://schemas.openxmlformats.org/officeDocument/2006/relationships/image" Target="../media/image67.emf"/><Relationship Id="rId62" Type="http://schemas.openxmlformats.org/officeDocument/2006/relationships/slide" Target="slide8.xml"/><Relationship Id="rId70" Type="http://schemas.openxmlformats.org/officeDocument/2006/relationships/slide" Target="slide17.xml"/><Relationship Id="rId75" Type="http://schemas.openxmlformats.org/officeDocument/2006/relationships/slide" Target="slide22.xml"/><Relationship Id="rId83" Type="http://schemas.openxmlformats.org/officeDocument/2006/relationships/slide" Target="slide31.xml"/><Relationship Id="rId88" Type="http://schemas.openxmlformats.org/officeDocument/2006/relationships/slide" Target="slide36.xml"/><Relationship Id="rId91" Type="http://schemas.openxmlformats.org/officeDocument/2006/relationships/slide" Target="slide40.xml"/><Relationship Id="rId96" Type="http://schemas.openxmlformats.org/officeDocument/2006/relationships/slide" Target="slide45.xml"/><Relationship Id="rId1" Type="http://schemas.openxmlformats.org/officeDocument/2006/relationships/tags" Target="../tags/tag1035.xml"/><Relationship Id="rId6" Type="http://schemas.openxmlformats.org/officeDocument/2006/relationships/tags" Target="../tags/tag1040.xml"/><Relationship Id="rId15" Type="http://schemas.openxmlformats.org/officeDocument/2006/relationships/tags" Target="../tags/tag1049.xml"/><Relationship Id="rId23" Type="http://schemas.openxmlformats.org/officeDocument/2006/relationships/tags" Target="../tags/tag1057.xml"/><Relationship Id="rId28" Type="http://schemas.openxmlformats.org/officeDocument/2006/relationships/tags" Target="../tags/tag1062.xml"/><Relationship Id="rId36" Type="http://schemas.openxmlformats.org/officeDocument/2006/relationships/tags" Target="../tags/tag1070.xml"/><Relationship Id="rId49" Type="http://schemas.openxmlformats.org/officeDocument/2006/relationships/tags" Target="../tags/tag1083.xml"/><Relationship Id="rId57" Type="http://schemas.openxmlformats.org/officeDocument/2006/relationships/image" Target="../media/image70.png"/><Relationship Id="rId10" Type="http://schemas.openxmlformats.org/officeDocument/2006/relationships/tags" Target="../tags/tag1044.xml"/><Relationship Id="rId31" Type="http://schemas.openxmlformats.org/officeDocument/2006/relationships/tags" Target="../tags/tag1065.xml"/><Relationship Id="rId44" Type="http://schemas.openxmlformats.org/officeDocument/2006/relationships/tags" Target="../tags/tag1078.xml"/><Relationship Id="rId52" Type="http://schemas.openxmlformats.org/officeDocument/2006/relationships/image" Target="../media/image65.png"/><Relationship Id="rId60" Type="http://schemas.openxmlformats.org/officeDocument/2006/relationships/slide" Target="slide5.xml"/><Relationship Id="rId65" Type="http://schemas.openxmlformats.org/officeDocument/2006/relationships/slide" Target="slide11.xml"/><Relationship Id="rId73" Type="http://schemas.openxmlformats.org/officeDocument/2006/relationships/slide" Target="slide20.xml"/><Relationship Id="rId78" Type="http://schemas.openxmlformats.org/officeDocument/2006/relationships/slide" Target="slide25.xml"/><Relationship Id="rId81" Type="http://schemas.openxmlformats.org/officeDocument/2006/relationships/slide" Target="slide29.xml"/><Relationship Id="rId86" Type="http://schemas.openxmlformats.org/officeDocument/2006/relationships/slide" Target="slide34.xml"/><Relationship Id="rId94" Type="http://schemas.openxmlformats.org/officeDocument/2006/relationships/slide" Target="slide43.xml"/><Relationship Id="rId99" Type="http://schemas.openxmlformats.org/officeDocument/2006/relationships/slide" Target="slide48.xml"/><Relationship Id="rId4" Type="http://schemas.openxmlformats.org/officeDocument/2006/relationships/tags" Target="../tags/tag1038.xml"/><Relationship Id="rId9" Type="http://schemas.openxmlformats.org/officeDocument/2006/relationships/tags" Target="../tags/tag1043.xml"/><Relationship Id="rId13" Type="http://schemas.openxmlformats.org/officeDocument/2006/relationships/tags" Target="../tags/tag1047.xml"/><Relationship Id="rId18" Type="http://schemas.openxmlformats.org/officeDocument/2006/relationships/tags" Target="../tags/tag1052.xml"/><Relationship Id="rId39" Type="http://schemas.openxmlformats.org/officeDocument/2006/relationships/tags" Target="../tags/tag1073.xml"/><Relationship Id="rId34" Type="http://schemas.openxmlformats.org/officeDocument/2006/relationships/tags" Target="../tags/tag1068.xml"/><Relationship Id="rId50" Type="http://schemas.openxmlformats.org/officeDocument/2006/relationships/slideLayout" Target="../slideLayouts/slideLayout1.xml"/><Relationship Id="rId55" Type="http://schemas.openxmlformats.org/officeDocument/2006/relationships/image" Target="../media/image68.emf"/><Relationship Id="rId76" Type="http://schemas.openxmlformats.org/officeDocument/2006/relationships/slide" Target="slide23.xml"/><Relationship Id="rId97" Type="http://schemas.openxmlformats.org/officeDocument/2006/relationships/slide" Target="slide46.xml"/><Relationship Id="rId7" Type="http://schemas.openxmlformats.org/officeDocument/2006/relationships/tags" Target="../tags/tag1041.xml"/><Relationship Id="rId71" Type="http://schemas.openxmlformats.org/officeDocument/2006/relationships/slide" Target="slide18.xml"/><Relationship Id="rId92" Type="http://schemas.openxmlformats.org/officeDocument/2006/relationships/slide" Target="slide41.xml"/><Relationship Id="rId2" Type="http://schemas.openxmlformats.org/officeDocument/2006/relationships/tags" Target="../tags/tag1036.xml"/><Relationship Id="rId29" Type="http://schemas.openxmlformats.org/officeDocument/2006/relationships/tags" Target="../tags/tag1063.xml"/><Relationship Id="rId24" Type="http://schemas.openxmlformats.org/officeDocument/2006/relationships/tags" Target="../tags/tag1058.xml"/><Relationship Id="rId40" Type="http://schemas.openxmlformats.org/officeDocument/2006/relationships/tags" Target="../tags/tag1074.xml"/><Relationship Id="rId45" Type="http://schemas.openxmlformats.org/officeDocument/2006/relationships/tags" Target="../tags/tag1079.xml"/><Relationship Id="rId66" Type="http://schemas.openxmlformats.org/officeDocument/2006/relationships/slide" Target="slide12.xml"/><Relationship Id="rId87" Type="http://schemas.openxmlformats.org/officeDocument/2006/relationships/slide" Target="slide35.xml"/><Relationship Id="rId61" Type="http://schemas.openxmlformats.org/officeDocument/2006/relationships/slide" Target="slide6.xml"/><Relationship Id="rId82" Type="http://schemas.openxmlformats.org/officeDocument/2006/relationships/slide" Target="slide30.xml"/><Relationship Id="rId19" Type="http://schemas.openxmlformats.org/officeDocument/2006/relationships/tags" Target="../tags/tag1053.xml"/><Relationship Id="rId14" Type="http://schemas.openxmlformats.org/officeDocument/2006/relationships/tags" Target="../tags/tag1048.xml"/><Relationship Id="rId30" Type="http://schemas.openxmlformats.org/officeDocument/2006/relationships/tags" Target="../tags/tag1064.xml"/><Relationship Id="rId35" Type="http://schemas.openxmlformats.org/officeDocument/2006/relationships/tags" Target="../tags/tag1069.xml"/><Relationship Id="rId56" Type="http://schemas.openxmlformats.org/officeDocument/2006/relationships/image" Target="../media/image69.png"/><Relationship Id="rId77" Type="http://schemas.openxmlformats.org/officeDocument/2006/relationships/slide" Target="slide24.xml"/><Relationship Id="rId100" Type="http://schemas.openxmlformats.org/officeDocument/2006/relationships/slide" Target="slide49.xml"/><Relationship Id="rId8" Type="http://schemas.openxmlformats.org/officeDocument/2006/relationships/tags" Target="../tags/tag1042.xml"/><Relationship Id="rId51" Type="http://schemas.openxmlformats.org/officeDocument/2006/relationships/notesSlide" Target="../notesSlides/notesSlide17.xml"/><Relationship Id="rId72" Type="http://schemas.openxmlformats.org/officeDocument/2006/relationships/slide" Target="slide19.xml"/><Relationship Id="rId93" Type="http://schemas.openxmlformats.org/officeDocument/2006/relationships/slide" Target="slide42.xml"/><Relationship Id="rId98" Type="http://schemas.openxmlformats.org/officeDocument/2006/relationships/slide" Target="slide47.xml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tags" Target="../tags/tag1107.xml"/><Relationship Id="rId21" Type="http://schemas.openxmlformats.org/officeDocument/2006/relationships/tags" Target="../tags/tag1102.xml"/><Relationship Id="rId42" Type="http://schemas.openxmlformats.org/officeDocument/2006/relationships/tags" Target="../tags/tag1123.xml"/><Relationship Id="rId47" Type="http://schemas.openxmlformats.org/officeDocument/2006/relationships/tags" Target="../tags/tag1128.xml"/><Relationship Id="rId63" Type="http://schemas.openxmlformats.org/officeDocument/2006/relationships/slide" Target="slide13.xml"/><Relationship Id="rId68" Type="http://schemas.openxmlformats.org/officeDocument/2006/relationships/slide" Target="slide19.xml"/><Relationship Id="rId84" Type="http://schemas.openxmlformats.org/officeDocument/2006/relationships/slide" Target="slide36.xml"/><Relationship Id="rId89" Type="http://schemas.openxmlformats.org/officeDocument/2006/relationships/slide" Target="slide42.xml"/><Relationship Id="rId16" Type="http://schemas.openxmlformats.org/officeDocument/2006/relationships/tags" Target="../tags/tag1097.xml"/><Relationship Id="rId11" Type="http://schemas.openxmlformats.org/officeDocument/2006/relationships/tags" Target="../tags/tag1092.xml"/><Relationship Id="rId32" Type="http://schemas.openxmlformats.org/officeDocument/2006/relationships/tags" Target="../tags/tag1113.xml"/><Relationship Id="rId37" Type="http://schemas.openxmlformats.org/officeDocument/2006/relationships/tags" Target="../tags/tag1118.xml"/><Relationship Id="rId53" Type="http://schemas.openxmlformats.org/officeDocument/2006/relationships/image" Target="../media/image71.png"/><Relationship Id="rId58" Type="http://schemas.openxmlformats.org/officeDocument/2006/relationships/slide" Target="slide8.xml"/><Relationship Id="rId74" Type="http://schemas.openxmlformats.org/officeDocument/2006/relationships/slide" Target="slide25.xml"/><Relationship Id="rId79" Type="http://schemas.openxmlformats.org/officeDocument/2006/relationships/slide" Target="slide31.xml"/><Relationship Id="rId5" Type="http://schemas.openxmlformats.org/officeDocument/2006/relationships/tags" Target="../tags/tag1086.xml"/><Relationship Id="rId90" Type="http://schemas.openxmlformats.org/officeDocument/2006/relationships/slide" Target="slide43.xml"/><Relationship Id="rId95" Type="http://schemas.openxmlformats.org/officeDocument/2006/relationships/slide" Target="slide48.xml"/><Relationship Id="rId22" Type="http://schemas.openxmlformats.org/officeDocument/2006/relationships/tags" Target="../tags/tag1103.xml"/><Relationship Id="rId27" Type="http://schemas.openxmlformats.org/officeDocument/2006/relationships/tags" Target="../tags/tag1108.xml"/><Relationship Id="rId43" Type="http://schemas.openxmlformats.org/officeDocument/2006/relationships/tags" Target="../tags/tag1124.xml"/><Relationship Id="rId48" Type="http://schemas.openxmlformats.org/officeDocument/2006/relationships/tags" Target="../tags/tag1129.xml"/><Relationship Id="rId64" Type="http://schemas.openxmlformats.org/officeDocument/2006/relationships/slide" Target="slide14.xml"/><Relationship Id="rId69" Type="http://schemas.openxmlformats.org/officeDocument/2006/relationships/slide" Target="slide20.xml"/><Relationship Id="rId8" Type="http://schemas.openxmlformats.org/officeDocument/2006/relationships/tags" Target="../tags/tag1089.xml"/><Relationship Id="rId51" Type="http://schemas.openxmlformats.org/officeDocument/2006/relationships/tags" Target="../tags/tag1132.xml"/><Relationship Id="rId72" Type="http://schemas.openxmlformats.org/officeDocument/2006/relationships/slide" Target="slide23.xml"/><Relationship Id="rId80" Type="http://schemas.openxmlformats.org/officeDocument/2006/relationships/slide" Target="slide32.xml"/><Relationship Id="rId85" Type="http://schemas.openxmlformats.org/officeDocument/2006/relationships/slide" Target="slide37.xml"/><Relationship Id="rId93" Type="http://schemas.openxmlformats.org/officeDocument/2006/relationships/slide" Target="slide46.xml"/><Relationship Id="rId3" Type="http://schemas.openxmlformats.org/officeDocument/2006/relationships/tags" Target="../tags/tag1084.xml"/><Relationship Id="rId12" Type="http://schemas.openxmlformats.org/officeDocument/2006/relationships/tags" Target="../tags/tag1093.xml"/><Relationship Id="rId17" Type="http://schemas.openxmlformats.org/officeDocument/2006/relationships/tags" Target="../tags/tag1098.xml"/><Relationship Id="rId25" Type="http://schemas.openxmlformats.org/officeDocument/2006/relationships/tags" Target="../tags/tag1106.xml"/><Relationship Id="rId33" Type="http://schemas.openxmlformats.org/officeDocument/2006/relationships/tags" Target="../tags/tag1114.xml"/><Relationship Id="rId38" Type="http://schemas.openxmlformats.org/officeDocument/2006/relationships/tags" Target="../tags/tag1119.xml"/><Relationship Id="rId46" Type="http://schemas.openxmlformats.org/officeDocument/2006/relationships/tags" Target="../tags/tag1127.xml"/><Relationship Id="rId59" Type="http://schemas.openxmlformats.org/officeDocument/2006/relationships/slide" Target="slide9.xml"/><Relationship Id="rId67" Type="http://schemas.openxmlformats.org/officeDocument/2006/relationships/slide" Target="slide18.xml"/><Relationship Id="rId20" Type="http://schemas.openxmlformats.org/officeDocument/2006/relationships/tags" Target="../tags/tag1101.xml"/><Relationship Id="rId41" Type="http://schemas.openxmlformats.org/officeDocument/2006/relationships/tags" Target="../tags/tag1122.xml"/><Relationship Id="rId54" Type="http://schemas.openxmlformats.org/officeDocument/2006/relationships/slide" Target="slide3.xml"/><Relationship Id="rId62" Type="http://schemas.openxmlformats.org/officeDocument/2006/relationships/slide" Target="slide12.xml"/><Relationship Id="rId70" Type="http://schemas.openxmlformats.org/officeDocument/2006/relationships/slide" Target="slide21.xml"/><Relationship Id="rId75" Type="http://schemas.openxmlformats.org/officeDocument/2006/relationships/slide" Target="slide26.xml"/><Relationship Id="rId83" Type="http://schemas.openxmlformats.org/officeDocument/2006/relationships/slide" Target="slide35.xml"/><Relationship Id="rId88" Type="http://schemas.openxmlformats.org/officeDocument/2006/relationships/slide" Target="slide41.xml"/><Relationship Id="rId91" Type="http://schemas.openxmlformats.org/officeDocument/2006/relationships/slide" Target="slide44.xml"/><Relationship Id="rId96" Type="http://schemas.openxmlformats.org/officeDocument/2006/relationships/slide" Target="slide49.xml"/><Relationship Id="rId1" Type="http://schemas.microsoft.com/office/2007/relationships/media" Target="../media/media2.mov"/><Relationship Id="rId6" Type="http://schemas.openxmlformats.org/officeDocument/2006/relationships/tags" Target="../tags/tag1087.xml"/><Relationship Id="rId15" Type="http://schemas.openxmlformats.org/officeDocument/2006/relationships/tags" Target="../tags/tag1096.xml"/><Relationship Id="rId23" Type="http://schemas.openxmlformats.org/officeDocument/2006/relationships/tags" Target="../tags/tag1104.xml"/><Relationship Id="rId28" Type="http://schemas.openxmlformats.org/officeDocument/2006/relationships/tags" Target="../tags/tag1109.xml"/><Relationship Id="rId36" Type="http://schemas.openxmlformats.org/officeDocument/2006/relationships/tags" Target="../tags/tag1117.xml"/><Relationship Id="rId49" Type="http://schemas.openxmlformats.org/officeDocument/2006/relationships/tags" Target="../tags/tag1130.xml"/><Relationship Id="rId57" Type="http://schemas.openxmlformats.org/officeDocument/2006/relationships/slide" Target="slide6.xml"/><Relationship Id="rId10" Type="http://schemas.openxmlformats.org/officeDocument/2006/relationships/tags" Target="../tags/tag1091.xml"/><Relationship Id="rId31" Type="http://schemas.openxmlformats.org/officeDocument/2006/relationships/tags" Target="../tags/tag1112.xml"/><Relationship Id="rId44" Type="http://schemas.openxmlformats.org/officeDocument/2006/relationships/tags" Target="../tags/tag1125.xml"/><Relationship Id="rId52" Type="http://schemas.openxmlformats.org/officeDocument/2006/relationships/slideLayout" Target="../slideLayouts/slideLayout1.xml"/><Relationship Id="rId60" Type="http://schemas.openxmlformats.org/officeDocument/2006/relationships/slide" Target="slide10.xml"/><Relationship Id="rId65" Type="http://schemas.openxmlformats.org/officeDocument/2006/relationships/slide" Target="slide15.xml"/><Relationship Id="rId73" Type="http://schemas.openxmlformats.org/officeDocument/2006/relationships/slide" Target="slide24.xml"/><Relationship Id="rId78" Type="http://schemas.openxmlformats.org/officeDocument/2006/relationships/slide" Target="slide30.xml"/><Relationship Id="rId81" Type="http://schemas.openxmlformats.org/officeDocument/2006/relationships/slide" Target="slide33.xml"/><Relationship Id="rId86" Type="http://schemas.openxmlformats.org/officeDocument/2006/relationships/slide" Target="slide39.xml"/><Relationship Id="rId94" Type="http://schemas.openxmlformats.org/officeDocument/2006/relationships/slide" Target="slide47.xml"/><Relationship Id="rId4" Type="http://schemas.openxmlformats.org/officeDocument/2006/relationships/tags" Target="../tags/tag1085.xml"/><Relationship Id="rId9" Type="http://schemas.openxmlformats.org/officeDocument/2006/relationships/tags" Target="../tags/tag1090.xml"/><Relationship Id="rId13" Type="http://schemas.openxmlformats.org/officeDocument/2006/relationships/tags" Target="../tags/tag1094.xml"/><Relationship Id="rId18" Type="http://schemas.openxmlformats.org/officeDocument/2006/relationships/tags" Target="../tags/tag1099.xml"/><Relationship Id="rId39" Type="http://schemas.openxmlformats.org/officeDocument/2006/relationships/tags" Target="../tags/tag1120.xml"/><Relationship Id="rId34" Type="http://schemas.openxmlformats.org/officeDocument/2006/relationships/tags" Target="../tags/tag1115.xml"/><Relationship Id="rId50" Type="http://schemas.openxmlformats.org/officeDocument/2006/relationships/tags" Target="../tags/tag1131.xml"/><Relationship Id="rId55" Type="http://schemas.openxmlformats.org/officeDocument/2006/relationships/slide" Target="slide4.xml"/><Relationship Id="rId76" Type="http://schemas.openxmlformats.org/officeDocument/2006/relationships/slide" Target="slide27.xml"/><Relationship Id="rId7" Type="http://schemas.openxmlformats.org/officeDocument/2006/relationships/tags" Target="../tags/tag1088.xml"/><Relationship Id="rId71" Type="http://schemas.openxmlformats.org/officeDocument/2006/relationships/slide" Target="slide22.xml"/><Relationship Id="rId92" Type="http://schemas.openxmlformats.org/officeDocument/2006/relationships/slide" Target="slide45.xml"/><Relationship Id="rId2" Type="http://schemas.openxmlformats.org/officeDocument/2006/relationships/video" Target="../media/media2.mov"/><Relationship Id="rId29" Type="http://schemas.openxmlformats.org/officeDocument/2006/relationships/tags" Target="../tags/tag1110.xml"/><Relationship Id="rId24" Type="http://schemas.openxmlformats.org/officeDocument/2006/relationships/tags" Target="../tags/tag1105.xml"/><Relationship Id="rId40" Type="http://schemas.openxmlformats.org/officeDocument/2006/relationships/tags" Target="../tags/tag1121.xml"/><Relationship Id="rId45" Type="http://schemas.openxmlformats.org/officeDocument/2006/relationships/tags" Target="../tags/tag1126.xml"/><Relationship Id="rId66" Type="http://schemas.openxmlformats.org/officeDocument/2006/relationships/slide" Target="slide17.xml"/><Relationship Id="rId87" Type="http://schemas.openxmlformats.org/officeDocument/2006/relationships/slide" Target="slide40.xml"/><Relationship Id="rId61" Type="http://schemas.openxmlformats.org/officeDocument/2006/relationships/slide" Target="slide11.xml"/><Relationship Id="rId82" Type="http://schemas.openxmlformats.org/officeDocument/2006/relationships/slide" Target="slide34.xml"/><Relationship Id="rId19" Type="http://schemas.openxmlformats.org/officeDocument/2006/relationships/tags" Target="../tags/tag1100.xml"/><Relationship Id="rId14" Type="http://schemas.openxmlformats.org/officeDocument/2006/relationships/tags" Target="../tags/tag1095.xml"/><Relationship Id="rId30" Type="http://schemas.openxmlformats.org/officeDocument/2006/relationships/tags" Target="../tags/tag1111.xml"/><Relationship Id="rId35" Type="http://schemas.openxmlformats.org/officeDocument/2006/relationships/tags" Target="../tags/tag1116.xml"/><Relationship Id="rId56" Type="http://schemas.openxmlformats.org/officeDocument/2006/relationships/slide" Target="slide5.xml"/><Relationship Id="rId77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3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tags" Target="../tags/tag1159.xml"/><Relationship Id="rId21" Type="http://schemas.openxmlformats.org/officeDocument/2006/relationships/tags" Target="../tags/tag1154.xml"/><Relationship Id="rId42" Type="http://schemas.openxmlformats.org/officeDocument/2006/relationships/tags" Target="../tags/tag1175.xml"/><Relationship Id="rId47" Type="http://schemas.openxmlformats.org/officeDocument/2006/relationships/tags" Target="../tags/tag1180.xml"/><Relationship Id="rId63" Type="http://schemas.openxmlformats.org/officeDocument/2006/relationships/slide" Target="slide13.xml"/><Relationship Id="rId68" Type="http://schemas.openxmlformats.org/officeDocument/2006/relationships/slide" Target="slide19.xml"/><Relationship Id="rId84" Type="http://schemas.openxmlformats.org/officeDocument/2006/relationships/slide" Target="slide36.xml"/><Relationship Id="rId89" Type="http://schemas.openxmlformats.org/officeDocument/2006/relationships/slide" Target="slide42.xml"/><Relationship Id="rId16" Type="http://schemas.openxmlformats.org/officeDocument/2006/relationships/tags" Target="../tags/tag1149.xml"/><Relationship Id="rId11" Type="http://schemas.openxmlformats.org/officeDocument/2006/relationships/tags" Target="../tags/tag1144.xml"/><Relationship Id="rId32" Type="http://schemas.openxmlformats.org/officeDocument/2006/relationships/tags" Target="../tags/tag1165.xml"/><Relationship Id="rId37" Type="http://schemas.openxmlformats.org/officeDocument/2006/relationships/tags" Target="../tags/tag1170.xml"/><Relationship Id="rId53" Type="http://schemas.openxmlformats.org/officeDocument/2006/relationships/image" Target="../media/image74.emf"/><Relationship Id="rId58" Type="http://schemas.openxmlformats.org/officeDocument/2006/relationships/slide" Target="slide8.xml"/><Relationship Id="rId74" Type="http://schemas.openxmlformats.org/officeDocument/2006/relationships/slide" Target="slide25.xml"/><Relationship Id="rId79" Type="http://schemas.openxmlformats.org/officeDocument/2006/relationships/slide" Target="slide31.xml"/><Relationship Id="rId5" Type="http://schemas.openxmlformats.org/officeDocument/2006/relationships/tags" Target="../tags/tag1138.xml"/><Relationship Id="rId90" Type="http://schemas.openxmlformats.org/officeDocument/2006/relationships/slide" Target="slide43.xml"/><Relationship Id="rId95" Type="http://schemas.openxmlformats.org/officeDocument/2006/relationships/slide" Target="slide48.xml"/><Relationship Id="rId22" Type="http://schemas.openxmlformats.org/officeDocument/2006/relationships/tags" Target="../tags/tag1155.xml"/><Relationship Id="rId27" Type="http://schemas.openxmlformats.org/officeDocument/2006/relationships/tags" Target="../tags/tag1160.xml"/><Relationship Id="rId43" Type="http://schemas.openxmlformats.org/officeDocument/2006/relationships/tags" Target="../tags/tag1176.xml"/><Relationship Id="rId48" Type="http://schemas.openxmlformats.org/officeDocument/2006/relationships/tags" Target="../tags/tag1181.xml"/><Relationship Id="rId64" Type="http://schemas.openxmlformats.org/officeDocument/2006/relationships/slide" Target="slide14.xml"/><Relationship Id="rId69" Type="http://schemas.openxmlformats.org/officeDocument/2006/relationships/slide" Target="slide20.xml"/><Relationship Id="rId8" Type="http://schemas.openxmlformats.org/officeDocument/2006/relationships/tags" Target="../tags/tag1141.xml"/><Relationship Id="rId51" Type="http://schemas.openxmlformats.org/officeDocument/2006/relationships/image" Target="../media/image72.emf"/><Relationship Id="rId72" Type="http://schemas.openxmlformats.org/officeDocument/2006/relationships/slide" Target="slide23.xml"/><Relationship Id="rId80" Type="http://schemas.openxmlformats.org/officeDocument/2006/relationships/slide" Target="slide32.xml"/><Relationship Id="rId85" Type="http://schemas.openxmlformats.org/officeDocument/2006/relationships/slide" Target="slide37.xml"/><Relationship Id="rId93" Type="http://schemas.openxmlformats.org/officeDocument/2006/relationships/slide" Target="slide46.xml"/><Relationship Id="rId3" Type="http://schemas.openxmlformats.org/officeDocument/2006/relationships/tags" Target="../tags/tag1136.xml"/><Relationship Id="rId12" Type="http://schemas.openxmlformats.org/officeDocument/2006/relationships/tags" Target="../tags/tag1145.xml"/><Relationship Id="rId17" Type="http://schemas.openxmlformats.org/officeDocument/2006/relationships/tags" Target="../tags/tag1150.xml"/><Relationship Id="rId25" Type="http://schemas.openxmlformats.org/officeDocument/2006/relationships/tags" Target="../tags/tag1158.xml"/><Relationship Id="rId33" Type="http://schemas.openxmlformats.org/officeDocument/2006/relationships/tags" Target="../tags/tag1166.xml"/><Relationship Id="rId38" Type="http://schemas.openxmlformats.org/officeDocument/2006/relationships/tags" Target="../tags/tag1171.xml"/><Relationship Id="rId46" Type="http://schemas.openxmlformats.org/officeDocument/2006/relationships/tags" Target="../tags/tag1179.xml"/><Relationship Id="rId59" Type="http://schemas.openxmlformats.org/officeDocument/2006/relationships/slide" Target="slide9.xml"/><Relationship Id="rId67" Type="http://schemas.openxmlformats.org/officeDocument/2006/relationships/slide" Target="slide18.xml"/><Relationship Id="rId20" Type="http://schemas.openxmlformats.org/officeDocument/2006/relationships/tags" Target="../tags/tag1153.xml"/><Relationship Id="rId41" Type="http://schemas.openxmlformats.org/officeDocument/2006/relationships/tags" Target="../tags/tag1174.xml"/><Relationship Id="rId54" Type="http://schemas.openxmlformats.org/officeDocument/2006/relationships/slide" Target="slide3.xml"/><Relationship Id="rId62" Type="http://schemas.openxmlformats.org/officeDocument/2006/relationships/slide" Target="slide12.xml"/><Relationship Id="rId70" Type="http://schemas.openxmlformats.org/officeDocument/2006/relationships/slide" Target="slide21.xml"/><Relationship Id="rId75" Type="http://schemas.openxmlformats.org/officeDocument/2006/relationships/slide" Target="slide26.xml"/><Relationship Id="rId83" Type="http://schemas.openxmlformats.org/officeDocument/2006/relationships/slide" Target="slide35.xml"/><Relationship Id="rId88" Type="http://schemas.openxmlformats.org/officeDocument/2006/relationships/slide" Target="slide41.xml"/><Relationship Id="rId91" Type="http://schemas.openxmlformats.org/officeDocument/2006/relationships/slide" Target="slide44.xml"/><Relationship Id="rId96" Type="http://schemas.openxmlformats.org/officeDocument/2006/relationships/slide" Target="slide49.xml"/><Relationship Id="rId1" Type="http://schemas.openxmlformats.org/officeDocument/2006/relationships/tags" Target="../tags/tag1134.xml"/><Relationship Id="rId6" Type="http://schemas.openxmlformats.org/officeDocument/2006/relationships/tags" Target="../tags/tag1139.xml"/><Relationship Id="rId15" Type="http://schemas.openxmlformats.org/officeDocument/2006/relationships/tags" Target="../tags/tag1148.xml"/><Relationship Id="rId23" Type="http://schemas.openxmlformats.org/officeDocument/2006/relationships/tags" Target="../tags/tag1156.xml"/><Relationship Id="rId28" Type="http://schemas.openxmlformats.org/officeDocument/2006/relationships/tags" Target="../tags/tag1161.xml"/><Relationship Id="rId36" Type="http://schemas.openxmlformats.org/officeDocument/2006/relationships/tags" Target="../tags/tag1169.xml"/><Relationship Id="rId49" Type="http://schemas.openxmlformats.org/officeDocument/2006/relationships/tags" Target="../tags/tag1182.xml"/><Relationship Id="rId57" Type="http://schemas.openxmlformats.org/officeDocument/2006/relationships/slide" Target="slide6.xml"/><Relationship Id="rId10" Type="http://schemas.openxmlformats.org/officeDocument/2006/relationships/tags" Target="../tags/tag1143.xml"/><Relationship Id="rId31" Type="http://schemas.openxmlformats.org/officeDocument/2006/relationships/tags" Target="../tags/tag1164.xml"/><Relationship Id="rId44" Type="http://schemas.openxmlformats.org/officeDocument/2006/relationships/tags" Target="../tags/tag1177.xml"/><Relationship Id="rId52" Type="http://schemas.openxmlformats.org/officeDocument/2006/relationships/image" Target="../media/image73.emf"/><Relationship Id="rId60" Type="http://schemas.openxmlformats.org/officeDocument/2006/relationships/slide" Target="slide10.xml"/><Relationship Id="rId65" Type="http://schemas.openxmlformats.org/officeDocument/2006/relationships/slide" Target="slide15.xml"/><Relationship Id="rId73" Type="http://schemas.openxmlformats.org/officeDocument/2006/relationships/slide" Target="slide24.xml"/><Relationship Id="rId78" Type="http://schemas.openxmlformats.org/officeDocument/2006/relationships/slide" Target="slide30.xml"/><Relationship Id="rId81" Type="http://schemas.openxmlformats.org/officeDocument/2006/relationships/slide" Target="slide33.xml"/><Relationship Id="rId86" Type="http://schemas.openxmlformats.org/officeDocument/2006/relationships/slide" Target="slide39.xml"/><Relationship Id="rId94" Type="http://schemas.openxmlformats.org/officeDocument/2006/relationships/slide" Target="slide47.xml"/><Relationship Id="rId4" Type="http://schemas.openxmlformats.org/officeDocument/2006/relationships/tags" Target="../tags/tag1137.xml"/><Relationship Id="rId9" Type="http://schemas.openxmlformats.org/officeDocument/2006/relationships/tags" Target="../tags/tag1142.xml"/><Relationship Id="rId13" Type="http://schemas.openxmlformats.org/officeDocument/2006/relationships/tags" Target="../tags/tag1146.xml"/><Relationship Id="rId18" Type="http://schemas.openxmlformats.org/officeDocument/2006/relationships/tags" Target="../tags/tag1151.xml"/><Relationship Id="rId39" Type="http://schemas.openxmlformats.org/officeDocument/2006/relationships/tags" Target="../tags/tag1172.xml"/><Relationship Id="rId34" Type="http://schemas.openxmlformats.org/officeDocument/2006/relationships/tags" Target="../tags/tag1167.xml"/><Relationship Id="rId50" Type="http://schemas.openxmlformats.org/officeDocument/2006/relationships/slideLayout" Target="../slideLayouts/slideLayout1.xml"/><Relationship Id="rId55" Type="http://schemas.openxmlformats.org/officeDocument/2006/relationships/slide" Target="slide4.xml"/><Relationship Id="rId76" Type="http://schemas.openxmlformats.org/officeDocument/2006/relationships/slide" Target="slide27.xml"/><Relationship Id="rId7" Type="http://schemas.openxmlformats.org/officeDocument/2006/relationships/tags" Target="../tags/tag1140.xml"/><Relationship Id="rId71" Type="http://schemas.openxmlformats.org/officeDocument/2006/relationships/slide" Target="slide22.xml"/><Relationship Id="rId92" Type="http://schemas.openxmlformats.org/officeDocument/2006/relationships/slide" Target="slide45.xml"/><Relationship Id="rId2" Type="http://schemas.openxmlformats.org/officeDocument/2006/relationships/tags" Target="../tags/tag1135.xml"/><Relationship Id="rId29" Type="http://schemas.openxmlformats.org/officeDocument/2006/relationships/tags" Target="../tags/tag1162.xml"/><Relationship Id="rId24" Type="http://schemas.openxmlformats.org/officeDocument/2006/relationships/tags" Target="../tags/tag1157.xml"/><Relationship Id="rId40" Type="http://schemas.openxmlformats.org/officeDocument/2006/relationships/tags" Target="../tags/tag1173.xml"/><Relationship Id="rId45" Type="http://schemas.openxmlformats.org/officeDocument/2006/relationships/tags" Target="../tags/tag1178.xml"/><Relationship Id="rId66" Type="http://schemas.openxmlformats.org/officeDocument/2006/relationships/slide" Target="slide17.xml"/><Relationship Id="rId87" Type="http://schemas.openxmlformats.org/officeDocument/2006/relationships/slide" Target="slide40.xml"/><Relationship Id="rId61" Type="http://schemas.openxmlformats.org/officeDocument/2006/relationships/slide" Target="slide11.xml"/><Relationship Id="rId82" Type="http://schemas.openxmlformats.org/officeDocument/2006/relationships/slide" Target="slide34.xml"/><Relationship Id="rId19" Type="http://schemas.openxmlformats.org/officeDocument/2006/relationships/tags" Target="../tags/tag1152.xml"/><Relationship Id="rId14" Type="http://schemas.openxmlformats.org/officeDocument/2006/relationships/tags" Target="../tags/tag1147.xml"/><Relationship Id="rId30" Type="http://schemas.openxmlformats.org/officeDocument/2006/relationships/tags" Target="../tags/tag1163.xml"/><Relationship Id="rId35" Type="http://schemas.openxmlformats.org/officeDocument/2006/relationships/tags" Target="../tags/tag1168.xml"/><Relationship Id="rId56" Type="http://schemas.openxmlformats.org/officeDocument/2006/relationships/slide" Target="slide5.xml"/><Relationship Id="rId77" Type="http://schemas.openxmlformats.org/officeDocument/2006/relationships/slide" Target="slide29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tags" Target="../tags/tag29.xml"/><Relationship Id="rId21" Type="http://schemas.openxmlformats.org/officeDocument/2006/relationships/tags" Target="../tags/tag24.xml"/><Relationship Id="rId42" Type="http://schemas.openxmlformats.org/officeDocument/2006/relationships/tags" Target="../tags/tag45.xml"/><Relationship Id="rId47" Type="http://schemas.openxmlformats.org/officeDocument/2006/relationships/tags" Target="../tags/tag50.xml"/><Relationship Id="rId63" Type="http://schemas.openxmlformats.org/officeDocument/2006/relationships/slide" Target="slide13.xml"/><Relationship Id="rId68" Type="http://schemas.openxmlformats.org/officeDocument/2006/relationships/slide" Target="slide19.xml"/><Relationship Id="rId84" Type="http://schemas.openxmlformats.org/officeDocument/2006/relationships/slide" Target="slide36.xml"/><Relationship Id="rId89" Type="http://schemas.openxmlformats.org/officeDocument/2006/relationships/slide" Target="slide42.xml"/><Relationship Id="rId16" Type="http://schemas.openxmlformats.org/officeDocument/2006/relationships/tags" Target="../tags/tag19.xml"/><Relationship Id="rId11" Type="http://schemas.openxmlformats.org/officeDocument/2006/relationships/tags" Target="../tags/tag14.xml"/><Relationship Id="rId32" Type="http://schemas.openxmlformats.org/officeDocument/2006/relationships/tags" Target="../tags/tag35.xml"/><Relationship Id="rId37" Type="http://schemas.openxmlformats.org/officeDocument/2006/relationships/tags" Target="../tags/tag40.xml"/><Relationship Id="rId53" Type="http://schemas.openxmlformats.org/officeDocument/2006/relationships/image" Target="../media/image5.gif"/><Relationship Id="rId58" Type="http://schemas.openxmlformats.org/officeDocument/2006/relationships/slide" Target="slide8.xml"/><Relationship Id="rId74" Type="http://schemas.openxmlformats.org/officeDocument/2006/relationships/slide" Target="slide25.xml"/><Relationship Id="rId79" Type="http://schemas.openxmlformats.org/officeDocument/2006/relationships/slide" Target="slide31.xml"/><Relationship Id="rId5" Type="http://schemas.openxmlformats.org/officeDocument/2006/relationships/tags" Target="../tags/tag8.xml"/><Relationship Id="rId90" Type="http://schemas.openxmlformats.org/officeDocument/2006/relationships/slide" Target="slide43.xml"/><Relationship Id="rId95" Type="http://schemas.openxmlformats.org/officeDocument/2006/relationships/slide" Target="slide48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43" Type="http://schemas.openxmlformats.org/officeDocument/2006/relationships/tags" Target="../tags/tag46.xml"/><Relationship Id="rId48" Type="http://schemas.openxmlformats.org/officeDocument/2006/relationships/tags" Target="../tags/tag51.xml"/><Relationship Id="rId64" Type="http://schemas.openxmlformats.org/officeDocument/2006/relationships/slide" Target="slide14.xml"/><Relationship Id="rId69" Type="http://schemas.openxmlformats.org/officeDocument/2006/relationships/slide" Target="slide20.xml"/><Relationship Id="rId8" Type="http://schemas.openxmlformats.org/officeDocument/2006/relationships/tags" Target="../tags/tag11.xml"/><Relationship Id="rId51" Type="http://schemas.openxmlformats.org/officeDocument/2006/relationships/image" Target="../media/image3.gif"/><Relationship Id="rId72" Type="http://schemas.openxmlformats.org/officeDocument/2006/relationships/slide" Target="slide23.xml"/><Relationship Id="rId80" Type="http://schemas.openxmlformats.org/officeDocument/2006/relationships/slide" Target="slide32.xml"/><Relationship Id="rId85" Type="http://schemas.openxmlformats.org/officeDocument/2006/relationships/slide" Target="slide37.xml"/><Relationship Id="rId93" Type="http://schemas.openxmlformats.org/officeDocument/2006/relationships/slide" Target="slide46.xml"/><Relationship Id="rId3" Type="http://schemas.openxmlformats.org/officeDocument/2006/relationships/tags" Target="../tags/tag6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openxmlformats.org/officeDocument/2006/relationships/tags" Target="../tags/tag36.xml"/><Relationship Id="rId38" Type="http://schemas.openxmlformats.org/officeDocument/2006/relationships/tags" Target="../tags/tag41.xml"/><Relationship Id="rId46" Type="http://schemas.openxmlformats.org/officeDocument/2006/relationships/tags" Target="../tags/tag49.xml"/><Relationship Id="rId59" Type="http://schemas.openxmlformats.org/officeDocument/2006/relationships/slide" Target="slide9.xml"/><Relationship Id="rId67" Type="http://schemas.openxmlformats.org/officeDocument/2006/relationships/slide" Target="slide18.xml"/><Relationship Id="rId20" Type="http://schemas.openxmlformats.org/officeDocument/2006/relationships/tags" Target="../tags/tag23.xml"/><Relationship Id="rId41" Type="http://schemas.openxmlformats.org/officeDocument/2006/relationships/tags" Target="../tags/tag44.xml"/><Relationship Id="rId54" Type="http://schemas.openxmlformats.org/officeDocument/2006/relationships/slide" Target="slide3.xml"/><Relationship Id="rId62" Type="http://schemas.openxmlformats.org/officeDocument/2006/relationships/slide" Target="slide12.xml"/><Relationship Id="rId70" Type="http://schemas.openxmlformats.org/officeDocument/2006/relationships/slide" Target="slide21.xml"/><Relationship Id="rId75" Type="http://schemas.openxmlformats.org/officeDocument/2006/relationships/slide" Target="slide26.xml"/><Relationship Id="rId83" Type="http://schemas.openxmlformats.org/officeDocument/2006/relationships/slide" Target="slide35.xml"/><Relationship Id="rId88" Type="http://schemas.openxmlformats.org/officeDocument/2006/relationships/slide" Target="slide41.xml"/><Relationship Id="rId91" Type="http://schemas.openxmlformats.org/officeDocument/2006/relationships/slide" Target="slide44.xml"/><Relationship Id="rId96" Type="http://schemas.openxmlformats.org/officeDocument/2006/relationships/slide" Target="slide49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36" Type="http://schemas.openxmlformats.org/officeDocument/2006/relationships/tags" Target="../tags/tag39.xml"/><Relationship Id="rId49" Type="http://schemas.openxmlformats.org/officeDocument/2006/relationships/tags" Target="../tags/tag52.xml"/><Relationship Id="rId57" Type="http://schemas.openxmlformats.org/officeDocument/2006/relationships/slide" Target="slide6.xml"/><Relationship Id="rId10" Type="http://schemas.openxmlformats.org/officeDocument/2006/relationships/tags" Target="../tags/tag13.xml"/><Relationship Id="rId31" Type="http://schemas.openxmlformats.org/officeDocument/2006/relationships/tags" Target="../tags/tag34.xml"/><Relationship Id="rId44" Type="http://schemas.openxmlformats.org/officeDocument/2006/relationships/tags" Target="../tags/tag47.xml"/><Relationship Id="rId52" Type="http://schemas.openxmlformats.org/officeDocument/2006/relationships/image" Target="../media/image4.gif"/><Relationship Id="rId60" Type="http://schemas.openxmlformats.org/officeDocument/2006/relationships/slide" Target="slide10.xml"/><Relationship Id="rId65" Type="http://schemas.openxmlformats.org/officeDocument/2006/relationships/slide" Target="slide15.xml"/><Relationship Id="rId73" Type="http://schemas.openxmlformats.org/officeDocument/2006/relationships/slide" Target="slide24.xml"/><Relationship Id="rId78" Type="http://schemas.openxmlformats.org/officeDocument/2006/relationships/slide" Target="slide30.xml"/><Relationship Id="rId81" Type="http://schemas.openxmlformats.org/officeDocument/2006/relationships/slide" Target="slide33.xml"/><Relationship Id="rId86" Type="http://schemas.openxmlformats.org/officeDocument/2006/relationships/slide" Target="slide39.xml"/><Relationship Id="rId94" Type="http://schemas.openxmlformats.org/officeDocument/2006/relationships/slide" Target="slide47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39" Type="http://schemas.openxmlformats.org/officeDocument/2006/relationships/tags" Target="../tags/tag42.xml"/><Relationship Id="rId34" Type="http://schemas.openxmlformats.org/officeDocument/2006/relationships/tags" Target="../tags/tag37.xml"/><Relationship Id="rId50" Type="http://schemas.openxmlformats.org/officeDocument/2006/relationships/slideLayout" Target="../slideLayouts/slideLayout2.xml"/><Relationship Id="rId55" Type="http://schemas.openxmlformats.org/officeDocument/2006/relationships/slide" Target="slide4.xml"/><Relationship Id="rId76" Type="http://schemas.openxmlformats.org/officeDocument/2006/relationships/slide" Target="slide27.xml"/><Relationship Id="rId7" Type="http://schemas.openxmlformats.org/officeDocument/2006/relationships/tags" Target="../tags/tag10.xml"/><Relationship Id="rId71" Type="http://schemas.openxmlformats.org/officeDocument/2006/relationships/slide" Target="slide22.xml"/><Relationship Id="rId92" Type="http://schemas.openxmlformats.org/officeDocument/2006/relationships/slide" Target="slide45.xml"/><Relationship Id="rId2" Type="http://schemas.openxmlformats.org/officeDocument/2006/relationships/tags" Target="../tags/tag5.xml"/><Relationship Id="rId29" Type="http://schemas.openxmlformats.org/officeDocument/2006/relationships/tags" Target="../tags/tag32.xml"/><Relationship Id="rId24" Type="http://schemas.openxmlformats.org/officeDocument/2006/relationships/tags" Target="../tags/tag27.xml"/><Relationship Id="rId40" Type="http://schemas.openxmlformats.org/officeDocument/2006/relationships/tags" Target="../tags/tag43.xml"/><Relationship Id="rId45" Type="http://schemas.openxmlformats.org/officeDocument/2006/relationships/tags" Target="../tags/tag48.xml"/><Relationship Id="rId66" Type="http://schemas.openxmlformats.org/officeDocument/2006/relationships/slide" Target="slide17.xml"/><Relationship Id="rId87" Type="http://schemas.openxmlformats.org/officeDocument/2006/relationships/slide" Target="slide40.xml"/><Relationship Id="rId61" Type="http://schemas.openxmlformats.org/officeDocument/2006/relationships/slide" Target="slide11.xml"/><Relationship Id="rId82" Type="http://schemas.openxmlformats.org/officeDocument/2006/relationships/slide" Target="slide34.xml"/><Relationship Id="rId19" Type="http://schemas.openxmlformats.org/officeDocument/2006/relationships/tags" Target="../tags/tag22.xml"/><Relationship Id="rId14" Type="http://schemas.openxmlformats.org/officeDocument/2006/relationships/tags" Target="../tags/tag17.xml"/><Relationship Id="rId30" Type="http://schemas.openxmlformats.org/officeDocument/2006/relationships/tags" Target="../tags/tag33.xml"/><Relationship Id="rId35" Type="http://schemas.openxmlformats.org/officeDocument/2006/relationships/tags" Target="../tags/tag38.xml"/><Relationship Id="rId56" Type="http://schemas.openxmlformats.org/officeDocument/2006/relationships/slide" Target="slide5.xml"/><Relationship Id="rId77" Type="http://schemas.openxmlformats.org/officeDocument/2006/relationships/slide" Target="slide29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tags" Target="../tags/tag1208.xml"/><Relationship Id="rId21" Type="http://schemas.openxmlformats.org/officeDocument/2006/relationships/tags" Target="../tags/tag1203.xml"/><Relationship Id="rId42" Type="http://schemas.openxmlformats.org/officeDocument/2006/relationships/tags" Target="../tags/tag1224.xml"/><Relationship Id="rId47" Type="http://schemas.openxmlformats.org/officeDocument/2006/relationships/tags" Target="../tags/tag1229.xml"/><Relationship Id="rId63" Type="http://schemas.openxmlformats.org/officeDocument/2006/relationships/slide" Target="slide10.xml"/><Relationship Id="rId68" Type="http://schemas.openxmlformats.org/officeDocument/2006/relationships/slide" Target="slide15.xml"/><Relationship Id="rId84" Type="http://schemas.openxmlformats.org/officeDocument/2006/relationships/slide" Target="slide33.xml"/><Relationship Id="rId89" Type="http://schemas.openxmlformats.org/officeDocument/2006/relationships/slide" Target="slide39.xml"/><Relationship Id="rId16" Type="http://schemas.openxmlformats.org/officeDocument/2006/relationships/tags" Target="../tags/tag1198.xml"/><Relationship Id="rId11" Type="http://schemas.openxmlformats.org/officeDocument/2006/relationships/tags" Target="../tags/tag1193.xml"/><Relationship Id="rId32" Type="http://schemas.openxmlformats.org/officeDocument/2006/relationships/tags" Target="../tags/tag1214.xml"/><Relationship Id="rId37" Type="http://schemas.openxmlformats.org/officeDocument/2006/relationships/tags" Target="../tags/tag1219.xml"/><Relationship Id="rId53" Type="http://schemas.openxmlformats.org/officeDocument/2006/relationships/image" Target="../media/image77.emf"/><Relationship Id="rId58" Type="http://schemas.openxmlformats.org/officeDocument/2006/relationships/slide" Target="slide4.xml"/><Relationship Id="rId74" Type="http://schemas.openxmlformats.org/officeDocument/2006/relationships/slide" Target="slide22.xml"/><Relationship Id="rId79" Type="http://schemas.openxmlformats.org/officeDocument/2006/relationships/slide" Target="slide27.xml"/><Relationship Id="rId5" Type="http://schemas.openxmlformats.org/officeDocument/2006/relationships/tags" Target="../tags/tag1187.xml"/><Relationship Id="rId90" Type="http://schemas.openxmlformats.org/officeDocument/2006/relationships/slide" Target="slide40.xml"/><Relationship Id="rId95" Type="http://schemas.openxmlformats.org/officeDocument/2006/relationships/slide" Target="slide45.xml"/><Relationship Id="rId22" Type="http://schemas.openxmlformats.org/officeDocument/2006/relationships/tags" Target="../tags/tag1204.xml"/><Relationship Id="rId27" Type="http://schemas.openxmlformats.org/officeDocument/2006/relationships/tags" Target="../tags/tag1209.xml"/><Relationship Id="rId43" Type="http://schemas.openxmlformats.org/officeDocument/2006/relationships/tags" Target="../tags/tag1225.xml"/><Relationship Id="rId48" Type="http://schemas.openxmlformats.org/officeDocument/2006/relationships/tags" Target="../tags/tag1230.xml"/><Relationship Id="rId64" Type="http://schemas.openxmlformats.org/officeDocument/2006/relationships/slide" Target="slide11.xml"/><Relationship Id="rId69" Type="http://schemas.openxmlformats.org/officeDocument/2006/relationships/slide" Target="slide17.xml"/><Relationship Id="rId80" Type="http://schemas.openxmlformats.org/officeDocument/2006/relationships/slide" Target="slide29.xml"/><Relationship Id="rId85" Type="http://schemas.openxmlformats.org/officeDocument/2006/relationships/slide" Target="slide34.xml"/><Relationship Id="rId3" Type="http://schemas.openxmlformats.org/officeDocument/2006/relationships/tags" Target="../tags/tag1185.xml"/><Relationship Id="rId12" Type="http://schemas.openxmlformats.org/officeDocument/2006/relationships/tags" Target="../tags/tag1194.xml"/><Relationship Id="rId17" Type="http://schemas.openxmlformats.org/officeDocument/2006/relationships/tags" Target="../tags/tag1199.xml"/><Relationship Id="rId25" Type="http://schemas.openxmlformats.org/officeDocument/2006/relationships/tags" Target="../tags/tag1207.xml"/><Relationship Id="rId33" Type="http://schemas.openxmlformats.org/officeDocument/2006/relationships/tags" Target="../tags/tag1215.xml"/><Relationship Id="rId38" Type="http://schemas.openxmlformats.org/officeDocument/2006/relationships/tags" Target="../tags/tag1220.xml"/><Relationship Id="rId46" Type="http://schemas.openxmlformats.org/officeDocument/2006/relationships/tags" Target="../tags/tag1228.xml"/><Relationship Id="rId59" Type="http://schemas.openxmlformats.org/officeDocument/2006/relationships/slide" Target="slide5.xml"/><Relationship Id="rId67" Type="http://schemas.openxmlformats.org/officeDocument/2006/relationships/slide" Target="slide14.xml"/><Relationship Id="rId20" Type="http://schemas.openxmlformats.org/officeDocument/2006/relationships/tags" Target="../tags/tag1202.xml"/><Relationship Id="rId41" Type="http://schemas.openxmlformats.org/officeDocument/2006/relationships/tags" Target="../tags/tag1223.xml"/><Relationship Id="rId54" Type="http://schemas.openxmlformats.org/officeDocument/2006/relationships/image" Target="../media/image78.emf"/><Relationship Id="rId62" Type="http://schemas.openxmlformats.org/officeDocument/2006/relationships/slide" Target="slide9.xml"/><Relationship Id="rId70" Type="http://schemas.openxmlformats.org/officeDocument/2006/relationships/slide" Target="slide18.xml"/><Relationship Id="rId75" Type="http://schemas.openxmlformats.org/officeDocument/2006/relationships/slide" Target="slide23.xml"/><Relationship Id="rId83" Type="http://schemas.openxmlformats.org/officeDocument/2006/relationships/slide" Target="slide32.xml"/><Relationship Id="rId88" Type="http://schemas.openxmlformats.org/officeDocument/2006/relationships/slide" Target="slide37.xml"/><Relationship Id="rId91" Type="http://schemas.openxmlformats.org/officeDocument/2006/relationships/slide" Target="slide41.xml"/><Relationship Id="rId96" Type="http://schemas.openxmlformats.org/officeDocument/2006/relationships/slide" Target="slide46.xml"/><Relationship Id="rId1" Type="http://schemas.openxmlformats.org/officeDocument/2006/relationships/tags" Target="../tags/tag1183.xml"/><Relationship Id="rId6" Type="http://schemas.openxmlformats.org/officeDocument/2006/relationships/tags" Target="../tags/tag1188.xml"/><Relationship Id="rId15" Type="http://schemas.openxmlformats.org/officeDocument/2006/relationships/tags" Target="../tags/tag1197.xml"/><Relationship Id="rId23" Type="http://schemas.openxmlformats.org/officeDocument/2006/relationships/tags" Target="../tags/tag1205.xml"/><Relationship Id="rId28" Type="http://schemas.openxmlformats.org/officeDocument/2006/relationships/tags" Target="../tags/tag1210.xml"/><Relationship Id="rId36" Type="http://schemas.openxmlformats.org/officeDocument/2006/relationships/tags" Target="../tags/tag1218.xml"/><Relationship Id="rId49" Type="http://schemas.openxmlformats.org/officeDocument/2006/relationships/tags" Target="../tags/tag1231.xml"/><Relationship Id="rId57" Type="http://schemas.openxmlformats.org/officeDocument/2006/relationships/slide" Target="slide3.xml"/><Relationship Id="rId10" Type="http://schemas.openxmlformats.org/officeDocument/2006/relationships/tags" Target="../tags/tag1192.xml"/><Relationship Id="rId31" Type="http://schemas.openxmlformats.org/officeDocument/2006/relationships/tags" Target="../tags/tag1213.xml"/><Relationship Id="rId44" Type="http://schemas.openxmlformats.org/officeDocument/2006/relationships/tags" Target="../tags/tag1226.xml"/><Relationship Id="rId52" Type="http://schemas.openxmlformats.org/officeDocument/2006/relationships/image" Target="../media/image76.emf"/><Relationship Id="rId60" Type="http://schemas.openxmlformats.org/officeDocument/2006/relationships/slide" Target="slide6.xml"/><Relationship Id="rId65" Type="http://schemas.openxmlformats.org/officeDocument/2006/relationships/slide" Target="slide12.xml"/><Relationship Id="rId73" Type="http://schemas.openxmlformats.org/officeDocument/2006/relationships/slide" Target="slide21.xml"/><Relationship Id="rId78" Type="http://schemas.openxmlformats.org/officeDocument/2006/relationships/slide" Target="slide26.xml"/><Relationship Id="rId81" Type="http://schemas.openxmlformats.org/officeDocument/2006/relationships/slide" Target="slide30.xml"/><Relationship Id="rId86" Type="http://schemas.openxmlformats.org/officeDocument/2006/relationships/slide" Target="slide35.xml"/><Relationship Id="rId94" Type="http://schemas.openxmlformats.org/officeDocument/2006/relationships/slide" Target="slide44.xml"/><Relationship Id="rId99" Type="http://schemas.openxmlformats.org/officeDocument/2006/relationships/slide" Target="slide49.xml"/><Relationship Id="rId4" Type="http://schemas.openxmlformats.org/officeDocument/2006/relationships/tags" Target="../tags/tag1186.xml"/><Relationship Id="rId9" Type="http://schemas.openxmlformats.org/officeDocument/2006/relationships/tags" Target="../tags/tag1191.xml"/><Relationship Id="rId13" Type="http://schemas.openxmlformats.org/officeDocument/2006/relationships/tags" Target="../tags/tag1195.xml"/><Relationship Id="rId18" Type="http://schemas.openxmlformats.org/officeDocument/2006/relationships/tags" Target="../tags/tag1200.xml"/><Relationship Id="rId39" Type="http://schemas.openxmlformats.org/officeDocument/2006/relationships/tags" Target="../tags/tag1221.xml"/><Relationship Id="rId34" Type="http://schemas.openxmlformats.org/officeDocument/2006/relationships/tags" Target="../tags/tag1216.xml"/><Relationship Id="rId50" Type="http://schemas.openxmlformats.org/officeDocument/2006/relationships/slideLayout" Target="../slideLayouts/slideLayout1.xml"/><Relationship Id="rId55" Type="http://schemas.openxmlformats.org/officeDocument/2006/relationships/image" Target="../media/image79.emf"/><Relationship Id="rId76" Type="http://schemas.openxmlformats.org/officeDocument/2006/relationships/slide" Target="slide24.xml"/><Relationship Id="rId97" Type="http://schemas.openxmlformats.org/officeDocument/2006/relationships/slide" Target="slide47.xml"/><Relationship Id="rId7" Type="http://schemas.openxmlformats.org/officeDocument/2006/relationships/tags" Target="../tags/tag1189.xml"/><Relationship Id="rId71" Type="http://schemas.openxmlformats.org/officeDocument/2006/relationships/slide" Target="slide19.xml"/><Relationship Id="rId92" Type="http://schemas.openxmlformats.org/officeDocument/2006/relationships/slide" Target="slide42.xml"/><Relationship Id="rId2" Type="http://schemas.openxmlformats.org/officeDocument/2006/relationships/tags" Target="../tags/tag1184.xml"/><Relationship Id="rId29" Type="http://schemas.openxmlformats.org/officeDocument/2006/relationships/tags" Target="../tags/tag1211.xml"/><Relationship Id="rId24" Type="http://schemas.openxmlformats.org/officeDocument/2006/relationships/tags" Target="../tags/tag1206.xml"/><Relationship Id="rId40" Type="http://schemas.openxmlformats.org/officeDocument/2006/relationships/tags" Target="../tags/tag1222.xml"/><Relationship Id="rId45" Type="http://schemas.openxmlformats.org/officeDocument/2006/relationships/tags" Target="../tags/tag1227.xml"/><Relationship Id="rId66" Type="http://schemas.openxmlformats.org/officeDocument/2006/relationships/slide" Target="slide13.xml"/><Relationship Id="rId87" Type="http://schemas.openxmlformats.org/officeDocument/2006/relationships/slide" Target="slide36.xml"/><Relationship Id="rId61" Type="http://schemas.openxmlformats.org/officeDocument/2006/relationships/slide" Target="slide8.xml"/><Relationship Id="rId82" Type="http://schemas.openxmlformats.org/officeDocument/2006/relationships/slide" Target="slide31.xml"/><Relationship Id="rId19" Type="http://schemas.openxmlformats.org/officeDocument/2006/relationships/tags" Target="../tags/tag1201.xml"/><Relationship Id="rId14" Type="http://schemas.openxmlformats.org/officeDocument/2006/relationships/tags" Target="../tags/tag1196.xml"/><Relationship Id="rId30" Type="http://schemas.openxmlformats.org/officeDocument/2006/relationships/tags" Target="../tags/tag1212.xml"/><Relationship Id="rId35" Type="http://schemas.openxmlformats.org/officeDocument/2006/relationships/tags" Target="../tags/tag1217.xml"/><Relationship Id="rId56" Type="http://schemas.openxmlformats.org/officeDocument/2006/relationships/image" Target="../media/image80.emf"/><Relationship Id="rId77" Type="http://schemas.openxmlformats.org/officeDocument/2006/relationships/slide" Target="slide25.xml"/><Relationship Id="rId8" Type="http://schemas.openxmlformats.org/officeDocument/2006/relationships/tags" Target="../tags/tag1190.xml"/><Relationship Id="rId51" Type="http://schemas.openxmlformats.org/officeDocument/2006/relationships/image" Target="../media/image75.emf"/><Relationship Id="rId72" Type="http://schemas.openxmlformats.org/officeDocument/2006/relationships/slide" Target="slide20.xml"/><Relationship Id="rId93" Type="http://schemas.openxmlformats.org/officeDocument/2006/relationships/slide" Target="slide43.xml"/><Relationship Id="rId98" Type="http://schemas.openxmlformats.org/officeDocument/2006/relationships/slide" Target="slide48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tags" Target="../tags/tag1257.xml"/><Relationship Id="rId21" Type="http://schemas.openxmlformats.org/officeDocument/2006/relationships/tags" Target="../tags/tag1252.xml"/><Relationship Id="rId42" Type="http://schemas.openxmlformats.org/officeDocument/2006/relationships/tags" Target="../tags/tag1273.xml"/><Relationship Id="rId47" Type="http://schemas.openxmlformats.org/officeDocument/2006/relationships/tags" Target="../tags/tag1278.xml"/><Relationship Id="rId63" Type="http://schemas.openxmlformats.org/officeDocument/2006/relationships/slide" Target="slide9.xml"/><Relationship Id="rId68" Type="http://schemas.openxmlformats.org/officeDocument/2006/relationships/slide" Target="slide14.xml"/><Relationship Id="rId84" Type="http://schemas.openxmlformats.org/officeDocument/2006/relationships/slide" Target="slide32.xml"/><Relationship Id="rId89" Type="http://schemas.openxmlformats.org/officeDocument/2006/relationships/slide" Target="slide37.xml"/><Relationship Id="rId16" Type="http://schemas.openxmlformats.org/officeDocument/2006/relationships/tags" Target="../tags/tag1247.xml"/><Relationship Id="rId11" Type="http://schemas.openxmlformats.org/officeDocument/2006/relationships/tags" Target="../tags/tag1242.xml"/><Relationship Id="rId32" Type="http://schemas.openxmlformats.org/officeDocument/2006/relationships/tags" Target="../tags/tag1263.xml"/><Relationship Id="rId37" Type="http://schemas.openxmlformats.org/officeDocument/2006/relationships/tags" Target="../tags/tag1268.xml"/><Relationship Id="rId53" Type="http://schemas.openxmlformats.org/officeDocument/2006/relationships/image" Target="../media/image83.emf"/><Relationship Id="rId58" Type="http://schemas.openxmlformats.org/officeDocument/2006/relationships/slide" Target="slide3.xml"/><Relationship Id="rId74" Type="http://schemas.openxmlformats.org/officeDocument/2006/relationships/slide" Target="slide21.xml"/><Relationship Id="rId79" Type="http://schemas.openxmlformats.org/officeDocument/2006/relationships/slide" Target="slide26.xml"/><Relationship Id="rId5" Type="http://schemas.openxmlformats.org/officeDocument/2006/relationships/tags" Target="../tags/tag1236.xml"/><Relationship Id="rId90" Type="http://schemas.openxmlformats.org/officeDocument/2006/relationships/slide" Target="slide39.xml"/><Relationship Id="rId95" Type="http://schemas.openxmlformats.org/officeDocument/2006/relationships/slide" Target="slide44.xml"/><Relationship Id="rId22" Type="http://schemas.openxmlformats.org/officeDocument/2006/relationships/tags" Target="../tags/tag1253.xml"/><Relationship Id="rId27" Type="http://schemas.openxmlformats.org/officeDocument/2006/relationships/tags" Target="../tags/tag1258.xml"/><Relationship Id="rId43" Type="http://schemas.openxmlformats.org/officeDocument/2006/relationships/tags" Target="../tags/tag1274.xml"/><Relationship Id="rId48" Type="http://schemas.openxmlformats.org/officeDocument/2006/relationships/tags" Target="../tags/tag1279.xml"/><Relationship Id="rId64" Type="http://schemas.openxmlformats.org/officeDocument/2006/relationships/slide" Target="slide10.xml"/><Relationship Id="rId69" Type="http://schemas.openxmlformats.org/officeDocument/2006/relationships/slide" Target="slide15.xml"/><Relationship Id="rId80" Type="http://schemas.openxmlformats.org/officeDocument/2006/relationships/slide" Target="slide27.xml"/><Relationship Id="rId85" Type="http://schemas.openxmlformats.org/officeDocument/2006/relationships/slide" Target="slide33.xml"/><Relationship Id="rId3" Type="http://schemas.openxmlformats.org/officeDocument/2006/relationships/tags" Target="../tags/tag1234.xml"/><Relationship Id="rId12" Type="http://schemas.openxmlformats.org/officeDocument/2006/relationships/tags" Target="../tags/tag1243.xml"/><Relationship Id="rId17" Type="http://schemas.openxmlformats.org/officeDocument/2006/relationships/tags" Target="../tags/tag1248.xml"/><Relationship Id="rId25" Type="http://schemas.openxmlformats.org/officeDocument/2006/relationships/tags" Target="../tags/tag1256.xml"/><Relationship Id="rId33" Type="http://schemas.openxmlformats.org/officeDocument/2006/relationships/tags" Target="../tags/tag1264.xml"/><Relationship Id="rId38" Type="http://schemas.openxmlformats.org/officeDocument/2006/relationships/tags" Target="../tags/tag1269.xml"/><Relationship Id="rId46" Type="http://schemas.openxmlformats.org/officeDocument/2006/relationships/tags" Target="../tags/tag1277.xml"/><Relationship Id="rId59" Type="http://schemas.openxmlformats.org/officeDocument/2006/relationships/slide" Target="slide4.xml"/><Relationship Id="rId67" Type="http://schemas.openxmlformats.org/officeDocument/2006/relationships/slide" Target="slide13.xml"/><Relationship Id="rId20" Type="http://schemas.openxmlformats.org/officeDocument/2006/relationships/tags" Target="../tags/tag1251.xml"/><Relationship Id="rId41" Type="http://schemas.openxmlformats.org/officeDocument/2006/relationships/tags" Target="../tags/tag1272.xml"/><Relationship Id="rId54" Type="http://schemas.openxmlformats.org/officeDocument/2006/relationships/image" Target="../media/image84.emf"/><Relationship Id="rId62" Type="http://schemas.openxmlformats.org/officeDocument/2006/relationships/slide" Target="slide8.xml"/><Relationship Id="rId70" Type="http://schemas.openxmlformats.org/officeDocument/2006/relationships/slide" Target="slide17.xml"/><Relationship Id="rId75" Type="http://schemas.openxmlformats.org/officeDocument/2006/relationships/slide" Target="slide22.xml"/><Relationship Id="rId83" Type="http://schemas.openxmlformats.org/officeDocument/2006/relationships/slide" Target="slide31.xml"/><Relationship Id="rId88" Type="http://schemas.openxmlformats.org/officeDocument/2006/relationships/slide" Target="slide36.xml"/><Relationship Id="rId91" Type="http://schemas.openxmlformats.org/officeDocument/2006/relationships/slide" Target="slide40.xml"/><Relationship Id="rId96" Type="http://schemas.openxmlformats.org/officeDocument/2006/relationships/slide" Target="slide45.xml"/><Relationship Id="rId1" Type="http://schemas.openxmlformats.org/officeDocument/2006/relationships/tags" Target="../tags/tag1232.xml"/><Relationship Id="rId6" Type="http://schemas.openxmlformats.org/officeDocument/2006/relationships/tags" Target="../tags/tag1237.xml"/><Relationship Id="rId15" Type="http://schemas.openxmlformats.org/officeDocument/2006/relationships/tags" Target="../tags/tag1246.xml"/><Relationship Id="rId23" Type="http://schemas.openxmlformats.org/officeDocument/2006/relationships/tags" Target="../tags/tag1254.xml"/><Relationship Id="rId28" Type="http://schemas.openxmlformats.org/officeDocument/2006/relationships/tags" Target="../tags/tag1259.xml"/><Relationship Id="rId36" Type="http://schemas.openxmlformats.org/officeDocument/2006/relationships/tags" Target="../tags/tag1267.xml"/><Relationship Id="rId49" Type="http://schemas.openxmlformats.org/officeDocument/2006/relationships/tags" Target="../tags/tag1280.xml"/><Relationship Id="rId57" Type="http://schemas.openxmlformats.org/officeDocument/2006/relationships/image" Target="../media/image87.emf"/><Relationship Id="rId10" Type="http://schemas.openxmlformats.org/officeDocument/2006/relationships/tags" Target="../tags/tag1241.xml"/><Relationship Id="rId31" Type="http://schemas.openxmlformats.org/officeDocument/2006/relationships/tags" Target="../tags/tag1262.xml"/><Relationship Id="rId44" Type="http://schemas.openxmlformats.org/officeDocument/2006/relationships/tags" Target="../tags/tag1275.xml"/><Relationship Id="rId52" Type="http://schemas.openxmlformats.org/officeDocument/2006/relationships/image" Target="../media/image82.emf"/><Relationship Id="rId60" Type="http://schemas.openxmlformats.org/officeDocument/2006/relationships/slide" Target="slide5.xml"/><Relationship Id="rId65" Type="http://schemas.openxmlformats.org/officeDocument/2006/relationships/slide" Target="slide11.xml"/><Relationship Id="rId73" Type="http://schemas.openxmlformats.org/officeDocument/2006/relationships/slide" Target="slide20.xml"/><Relationship Id="rId78" Type="http://schemas.openxmlformats.org/officeDocument/2006/relationships/slide" Target="slide25.xml"/><Relationship Id="rId81" Type="http://schemas.openxmlformats.org/officeDocument/2006/relationships/slide" Target="slide29.xml"/><Relationship Id="rId86" Type="http://schemas.openxmlformats.org/officeDocument/2006/relationships/slide" Target="slide34.xml"/><Relationship Id="rId94" Type="http://schemas.openxmlformats.org/officeDocument/2006/relationships/slide" Target="slide43.xml"/><Relationship Id="rId99" Type="http://schemas.openxmlformats.org/officeDocument/2006/relationships/slide" Target="slide48.xml"/><Relationship Id="rId4" Type="http://schemas.openxmlformats.org/officeDocument/2006/relationships/tags" Target="../tags/tag1235.xml"/><Relationship Id="rId9" Type="http://schemas.openxmlformats.org/officeDocument/2006/relationships/tags" Target="../tags/tag1240.xml"/><Relationship Id="rId13" Type="http://schemas.openxmlformats.org/officeDocument/2006/relationships/tags" Target="../tags/tag1244.xml"/><Relationship Id="rId18" Type="http://schemas.openxmlformats.org/officeDocument/2006/relationships/tags" Target="../tags/tag1249.xml"/><Relationship Id="rId39" Type="http://schemas.openxmlformats.org/officeDocument/2006/relationships/tags" Target="../tags/tag1270.xml"/><Relationship Id="rId34" Type="http://schemas.openxmlformats.org/officeDocument/2006/relationships/tags" Target="../tags/tag1265.xml"/><Relationship Id="rId50" Type="http://schemas.openxmlformats.org/officeDocument/2006/relationships/slideLayout" Target="../slideLayouts/slideLayout1.xml"/><Relationship Id="rId55" Type="http://schemas.openxmlformats.org/officeDocument/2006/relationships/image" Target="../media/image85.emf"/><Relationship Id="rId76" Type="http://schemas.openxmlformats.org/officeDocument/2006/relationships/slide" Target="slide23.xml"/><Relationship Id="rId97" Type="http://schemas.openxmlformats.org/officeDocument/2006/relationships/slide" Target="slide46.xml"/><Relationship Id="rId7" Type="http://schemas.openxmlformats.org/officeDocument/2006/relationships/tags" Target="../tags/tag1238.xml"/><Relationship Id="rId71" Type="http://schemas.openxmlformats.org/officeDocument/2006/relationships/slide" Target="slide18.xml"/><Relationship Id="rId92" Type="http://schemas.openxmlformats.org/officeDocument/2006/relationships/slide" Target="slide41.xml"/><Relationship Id="rId2" Type="http://schemas.openxmlformats.org/officeDocument/2006/relationships/tags" Target="../tags/tag1233.xml"/><Relationship Id="rId29" Type="http://schemas.openxmlformats.org/officeDocument/2006/relationships/tags" Target="../tags/tag1260.xml"/><Relationship Id="rId24" Type="http://schemas.openxmlformats.org/officeDocument/2006/relationships/tags" Target="../tags/tag1255.xml"/><Relationship Id="rId40" Type="http://schemas.openxmlformats.org/officeDocument/2006/relationships/tags" Target="../tags/tag1271.xml"/><Relationship Id="rId45" Type="http://schemas.openxmlformats.org/officeDocument/2006/relationships/tags" Target="../tags/tag1276.xml"/><Relationship Id="rId66" Type="http://schemas.openxmlformats.org/officeDocument/2006/relationships/slide" Target="slide12.xml"/><Relationship Id="rId87" Type="http://schemas.openxmlformats.org/officeDocument/2006/relationships/slide" Target="slide35.xml"/><Relationship Id="rId61" Type="http://schemas.openxmlformats.org/officeDocument/2006/relationships/slide" Target="slide6.xml"/><Relationship Id="rId82" Type="http://schemas.openxmlformats.org/officeDocument/2006/relationships/slide" Target="slide30.xml"/><Relationship Id="rId19" Type="http://schemas.openxmlformats.org/officeDocument/2006/relationships/tags" Target="../tags/tag1250.xml"/><Relationship Id="rId14" Type="http://schemas.openxmlformats.org/officeDocument/2006/relationships/tags" Target="../tags/tag1245.xml"/><Relationship Id="rId30" Type="http://schemas.openxmlformats.org/officeDocument/2006/relationships/tags" Target="../tags/tag1261.xml"/><Relationship Id="rId35" Type="http://schemas.openxmlformats.org/officeDocument/2006/relationships/tags" Target="../tags/tag1266.xml"/><Relationship Id="rId56" Type="http://schemas.openxmlformats.org/officeDocument/2006/relationships/image" Target="../media/image86.emf"/><Relationship Id="rId77" Type="http://schemas.openxmlformats.org/officeDocument/2006/relationships/slide" Target="slide24.xml"/><Relationship Id="rId100" Type="http://schemas.openxmlformats.org/officeDocument/2006/relationships/slide" Target="slide49.xml"/><Relationship Id="rId8" Type="http://schemas.openxmlformats.org/officeDocument/2006/relationships/tags" Target="../tags/tag1239.xml"/><Relationship Id="rId51" Type="http://schemas.openxmlformats.org/officeDocument/2006/relationships/image" Target="../media/image81.emf"/><Relationship Id="rId72" Type="http://schemas.openxmlformats.org/officeDocument/2006/relationships/slide" Target="slide19.xml"/><Relationship Id="rId93" Type="http://schemas.openxmlformats.org/officeDocument/2006/relationships/slide" Target="slide42.xml"/><Relationship Id="rId98" Type="http://schemas.openxmlformats.org/officeDocument/2006/relationships/slide" Target="slide47.xml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tags" Target="../tags/tag1306.xml"/><Relationship Id="rId21" Type="http://schemas.openxmlformats.org/officeDocument/2006/relationships/tags" Target="../tags/tag1301.xml"/><Relationship Id="rId42" Type="http://schemas.openxmlformats.org/officeDocument/2006/relationships/tags" Target="../tags/tag1322.xml"/><Relationship Id="rId47" Type="http://schemas.openxmlformats.org/officeDocument/2006/relationships/tags" Target="../tags/tag1327.xml"/><Relationship Id="rId63" Type="http://schemas.openxmlformats.org/officeDocument/2006/relationships/slide" Target="slide11.xml"/><Relationship Id="rId68" Type="http://schemas.openxmlformats.org/officeDocument/2006/relationships/slide" Target="slide17.xml"/><Relationship Id="rId84" Type="http://schemas.openxmlformats.org/officeDocument/2006/relationships/slide" Target="slide34.xml"/><Relationship Id="rId89" Type="http://schemas.openxmlformats.org/officeDocument/2006/relationships/slide" Target="slide40.xml"/><Relationship Id="rId16" Type="http://schemas.openxmlformats.org/officeDocument/2006/relationships/tags" Target="../tags/tag1296.xml"/><Relationship Id="rId11" Type="http://schemas.openxmlformats.org/officeDocument/2006/relationships/tags" Target="../tags/tag1291.xml"/><Relationship Id="rId32" Type="http://schemas.openxmlformats.org/officeDocument/2006/relationships/tags" Target="../tags/tag1312.xml"/><Relationship Id="rId37" Type="http://schemas.openxmlformats.org/officeDocument/2006/relationships/tags" Target="../tags/tag1317.xml"/><Relationship Id="rId53" Type="http://schemas.openxmlformats.org/officeDocument/2006/relationships/image" Target="../media/image84.emf"/><Relationship Id="rId58" Type="http://schemas.openxmlformats.org/officeDocument/2006/relationships/slide" Target="slide5.xml"/><Relationship Id="rId74" Type="http://schemas.openxmlformats.org/officeDocument/2006/relationships/slide" Target="slide23.xml"/><Relationship Id="rId79" Type="http://schemas.openxmlformats.org/officeDocument/2006/relationships/slide" Target="slide29.xml"/><Relationship Id="rId5" Type="http://schemas.openxmlformats.org/officeDocument/2006/relationships/tags" Target="../tags/tag1285.xml"/><Relationship Id="rId90" Type="http://schemas.openxmlformats.org/officeDocument/2006/relationships/slide" Target="slide41.xml"/><Relationship Id="rId95" Type="http://schemas.openxmlformats.org/officeDocument/2006/relationships/slide" Target="slide46.xml"/><Relationship Id="rId22" Type="http://schemas.openxmlformats.org/officeDocument/2006/relationships/tags" Target="../tags/tag1302.xml"/><Relationship Id="rId27" Type="http://schemas.openxmlformats.org/officeDocument/2006/relationships/tags" Target="../tags/tag1307.xml"/><Relationship Id="rId43" Type="http://schemas.openxmlformats.org/officeDocument/2006/relationships/tags" Target="../tags/tag1323.xml"/><Relationship Id="rId48" Type="http://schemas.openxmlformats.org/officeDocument/2006/relationships/tags" Target="../tags/tag1328.xml"/><Relationship Id="rId64" Type="http://schemas.openxmlformats.org/officeDocument/2006/relationships/slide" Target="slide12.xml"/><Relationship Id="rId69" Type="http://schemas.openxmlformats.org/officeDocument/2006/relationships/slide" Target="slide18.xml"/><Relationship Id="rId80" Type="http://schemas.openxmlformats.org/officeDocument/2006/relationships/slide" Target="slide30.xml"/><Relationship Id="rId85" Type="http://schemas.openxmlformats.org/officeDocument/2006/relationships/slide" Target="slide35.xml"/><Relationship Id="rId3" Type="http://schemas.openxmlformats.org/officeDocument/2006/relationships/tags" Target="../tags/tag1283.xml"/><Relationship Id="rId12" Type="http://schemas.openxmlformats.org/officeDocument/2006/relationships/tags" Target="../tags/tag1292.xml"/><Relationship Id="rId17" Type="http://schemas.openxmlformats.org/officeDocument/2006/relationships/tags" Target="../tags/tag1297.xml"/><Relationship Id="rId25" Type="http://schemas.openxmlformats.org/officeDocument/2006/relationships/tags" Target="../tags/tag1305.xml"/><Relationship Id="rId33" Type="http://schemas.openxmlformats.org/officeDocument/2006/relationships/tags" Target="../tags/tag1313.xml"/><Relationship Id="rId38" Type="http://schemas.openxmlformats.org/officeDocument/2006/relationships/tags" Target="../tags/tag1318.xml"/><Relationship Id="rId46" Type="http://schemas.openxmlformats.org/officeDocument/2006/relationships/tags" Target="../tags/tag1326.xml"/><Relationship Id="rId59" Type="http://schemas.openxmlformats.org/officeDocument/2006/relationships/slide" Target="slide6.xml"/><Relationship Id="rId67" Type="http://schemas.openxmlformats.org/officeDocument/2006/relationships/slide" Target="slide15.xml"/><Relationship Id="rId20" Type="http://schemas.openxmlformats.org/officeDocument/2006/relationships/tags" Target="../tags/tag1300.xml"/><Relationship Id="rId41" Type="http://schemas.openxmlformats.org/officeDocument/2006/relationships/tags" Target="../tags/tag1321.xml"/><Relationship Id="rId54" Type="http://schemas.openxmlformats.org/officeDocument/2006/relationships/image" Target="../media/image88.emf"/><Relationship Id="rId62" Type="http://schemas.openxmlformats.org/officeDocument/2006/relationships/slide" Target="slide10.xml"/><Relationship Id="rId70" Type="http://schemas.openxmlformats.org/officeDocument/2006/relationships/slide" Target="slide19.xml"/><Relationship Id="rId75" Type="http://schemas.openxmlformats.org/officeDocument/2006/relationships/slide" Target="slide24.xml"/><Relationship Id="rId83" Type="http://schemas.openxmlformats.org/officeDocument/2006/relationships/slide" Target="slide33.xml"/><Relationship Id="rId88" Type="http://schemas.openxmlformats.org/officeDocument/2006/relationships/slide" Target="slide39.xml"/><Relationship Id="rId91" Type="http://schemas.openxmlformats.org/officeDocument/2006/relationships/slide" Target="slide42.xml"/><Relationship Id="rId96" Type="http://schemas.openxmlformats.org/officeDocument/2006/relationships/slide" Target="slide47.xml"/><Relationship Id="rId1" Type="http://schemas.openxmlformats.org/officeDocument/2006/relationships/tags" Target="../tags/tag1281.xml"/><Relationship Id="rId6" Type="http://schemas.openxmlformats.org/officeDocument/2006/relationships/tags" Target="../tags/tag1286.xml"/><Relationship Id="rId15" Type="http://schemas.openxmlformats.org/officeDocument/2006/relationships/tags" Target="../tags/tag1295.xml"/><Relationship Id="rId23" Type="http://schemas.openxmlformats.org/officeDocument/2006/relationships/tags" Target="../tags/tag1303.xml"/><Relationship Id="rId28" Type="http://schemas.openxmlformats.org/officeDocument/2006/relationships/tags" Target="../tags/tag1308.xml"/><Relationship Id="rId36" Type="http://schemas.openxmlformats.org/officeDocument/2006/relationships/tags" Target="../tags/tag1316.xml"/><Relationship Id="rId49" Type="http://schemas.openxmlformats.org/officeDocument/2006/relationships/tags" Target="../tags/tag1329.xml"/><Relationship Id="rId57" Type="http://schemas.openxmlformats.org/officeDocument/2006/relationships/slide" Target="slide4.xml"/><Relationship Id="rId10" Type="http://schemas.openxmlformats.org/officeDocument/2006/relationships/tags" Target="../tags/tag1290.xml"/><Relationship Id="rId31" Type="http://schemas.openxmlformats.org/officeDocument/2006/relationships/tags" Target="../tags/tag1311.xml"/><Relationship Id="rId44" Type="http://schemas.openxmlformats.org/officeDocument/2006/relationships/tags" Target="../tags/tag1324.xml"/><Relationship Id="rId52" Type="http://schemas.openxmlformats.org/officeDocument/2006/relationships/image" Target="../media/image83.emf"/><Relationship Id="rId60" Type="http://schemas.openxmlformats.org/officeDocument/2006/relationships/slide" Target="slide8.xml"/><Relationship Id="rId65" Type="http://schemas.openxmlformats.org/officeDocument/2006/relationships/slide" Target="slide13.xml"/><Relationship Id="rId73" Type="http://schemas.openxmlformats.org/officeDocument/2006/relationships/slide" Target="slide22.xml"/><Relationship Id="rId78" Type="http://schemas.openxmlformats.org/officeDocument/2006/relationships/slide" Target="slide27.xml"/><Relationship Id="rId81" Type="http://schemas.openxmlformats.org/officeDocument/2006/relationships/slide" Target="slide31.xml"/><Relationship Id="rId86" Type="http://schemas.openxmlformats.org/officeDocument/2006/relationships/slide" Target="slide36.xml"/><Relationship Id="rId94" Type="http://schemas.openxmlformats.org/officeDocument/2006/relationships/slide" Target="slide45.xml"/><Relationship Id="rId4" Type="http://schemas.openxmlformats.org/officeDocument/2006/relationships/tags" Target="../tags/tag1284.xml"/><Relationship Id="rId9" Type="http://schemas.openxmlformats.org/officeDocument/2006/relationships/tags" Target="../tags/tag1289.xml"/><Relationship Id="rId13" Type="http://schemas.openxmlformats.org/officeDocument/2006/relationships/tags" Target="../tags/tag1293.xml"/><Relationship Id="rId18" Type="http://schemas.openxmlformats.org/officeDocument/2006/relationships/tags" Target="../tags/tag1298.xml"/><Relationship Id="rId39" Type="http://schemas.openxmlformats.org/officeDocument/2006/relationships/tags" Target="../tags/tag1319.xml"/><Relationship Id="rId34" Type="http://schemas.openxmlformats.org/officeDocument/2006/relationships/tags" Target="../tags/tag1314.xml"/><Relationship Id="rId50" Type="http://schemas.openxmlformats.org/officeDocument/2006/relationships/slideLayout" Target="../slideLayouts/slideLayout1.xml"/><Relationship Id="rId55" Type="http://schemas.openxmlformats.org/officeDocument/2006/relationships/image" Target="../media/image89.emf"/><Relationship Id="rId76" Type="http://schemas.openxmlformats.org/officeDocument/2006/relationships/slide" Target="slide25.xml"/><Relationship Id="rId97" Type="http://schemas.openxmlformats.org/officeDocument/2006/relationships/slide" Target="slide48.xml"/><Relationship Id="rId7" Type="http://schemas.openxmlformats.org/officeDocument/2006/relationships/tags" Target="../tags/tag1287.xml"/><Relationship Id="rId71" Type="http://schemas.openxmlformats.org/officeDocument/2006/relationships/slide" Target="slide20.xml"/><Relationship Id="rId92" Type="http://schemas.openxmlformats.org/officeDocument/2006/relationships/slide" Target="slide43.xml"/><Relationship Id="rId2" Type="http://schemas.openxmlformats.org/officeDocument/2006/relationships/tags" Target="../tags/tag1282.xml"/><Relationship Id="rId29" Type="http://schemas.openxmlformats.org/officeDocument/2006/relationships/tags" Target="../tags/tag1309.xml"/><Relationship Id="rId24" Type="http://schemas.openxmlformats.org/officeDocument/2006/relationships/tags" Target="../tags/tag1304.xml"/><Relationship Id="rId40" Type="http://schemas.openxmlformats.org/officeDocument/2006/relationships/tags" Target="../tags/tag1320.xml"/><Relationship Id="rId45" Type="http://schemas.openxmlformats.org/officeDocument/2006/relationships/tags" Target="../tags/tag1325.xml"/><Relationship Id="rId66" Type="http://schemas.openxmlformats.org/officeDocument/2006/relationships/slide" Target="slide14.xml"/><Relationship Id="rId87" Type="http://schemas.openxmlformats.org/officeDocument/2006/relationships/slide" Target="slide37.xml"/><Relationship Id="rId61" Type="http://schemas.openxmlformats.org/officeDocument/2006/relationships/slide" Target="slide9.xml"/><Relationship Id="rId82" Type="http://schemas.openxmlformats.org/officeDocument/2006/relationships/slide" Target="slide32.xml"/><Relationship Id="rId19" Type="http://schemas.openxmlformats.org/officeDocument/2006/relationships/tags" Target="../tags/tag1299.xml"/><Relationship Id="rId14" Type="http://schemas.openxmlformats.org/officeDocument/2006/relationships/tags" Target="../tags/tag1294.xml"/><Relationship Id="rId30" Type="http://schemas.openxmlformats.org/officeDocument/2006/relationships/tags" Target="../tags/tag1310.xml"/><Relationship Id="rId35" Type="http://schemas.openxmlformats.org/officeDocument/2006/relationships/tags" Target="../tags/tag1315.xml"/><Relationship Id="rId56" Type="http://schemas.openxmlformats.org/officeDocument/2006/relationships/slide" Target="slide3.xml"/><Relationship Id="rId77" Type="http://schemas.openxmlformats.org/officeDocument/2006/relationships/slide" Target="slide26.xml"/><Relationship Id="rId8" Type="http://schemas.openxmlformats.org/officeDocument/2006/relationships/tags" Target="../tags/tag1288.xml"/><Relationship Id="rId51" Type="http://schemas.openxmlformats.org/officeDocument/2006/relationships/image" Target="../media/image81.emf"/><Relationship Id="rId72" Type="http://schemas.openxmlformats.org/officeDocument/2006/relationships/slide" Target="slide21.xml"/><Relationship Id="rId93" Type="http://schemas.openxmlformats.org/officeDocument/2006/relationships/slide" Target="slide44.xml"/><Relationship Id="rId98" Type="http://schemas.openxmlformats.org/officeDocument/2006/relationships/slide" Target="slide49.xml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tags" Target="../tags/tag1355.xml"/><Relationship Id="rId21" Type="http://schemas.openxmlformats.org/officeDocument/2006/relationships/tags" Target="../tags/tag1350.xml"/><Relationship Id="rId42" Type="http://schemas.openxmlformats.org/officeDocument/2006/relationships/tags" Target="../tags/tag1371.xml"/><Relationship Id="rId47" Type="http://schemas.openxmlformats.org/officeDocument/2006/relationships/tags" Target="../tags/tag1376.xml"/><Relationship Id="rId63" Type="http://schemas.openxmlformats.org/officeDocument/2006/relationships/slide" Target="slide15.xml"/><Relationship Id="rId68" Type="http://schemas.openxmlformats.org/officeDocument/2006/relationships/slide" Target="slide21.xml"/><Relationship Id="rId84" Type="http://schemas.openxmlformats.org/officeDocument/2006/relationships/slide" Target="slide39.xml"/><Relationship Id="rId89" Type="http://schemas.openxmlformats.org/officeDocument/2006/relationships/slide" Target="slide44.xml"/><Relationship Id="rId16" Type="http://schemas.openxmlformats.org/officeDocument/2006/relationships/tags" Target="../tags/tag1345.xml"/><Relationship Id="rId11" Type="http://schemas.openxmlformats.org/officeDocument/2006/relationships/tags" Target="../tags/tag1340.xml"/><Relationship Id="rId32" Type="http://schemas.openxmlformats.org/officeDocument/2006/relationships/tags" Target="../tags/tag1361.xml"/><Relationship Id="rId37" Type="http://schemas.openxmlformats.org/officeDocument/2006/relationships/tags" Target="../tags/tag1366.xml"/><Relationship Id="rId53" Type="http://schemas.openxmlformats.org/officeDocument/2006/relationships/slide" Target="slide4.xml"/><Relationship Id="rId58" Type="http://schemas.openxmlformats.org/officeDocument/2006/relationships/slide" Target="slide10.xml"/><Relationship Id="rId74" Type="http://schemas.openxmlformats.org/officeDocument/2006/relationships/slide" Target="slide27.xml"/><Relationship Id="rId79" Type="http://schemas.openxmlformats.org/officeDocument/2006/relationships/slide" Target="slide33.xml"/><Relationship Id="rId5" Type="http://schemas.openxmlformats.org/officeDocument/2006/relationships/tags" Target="../tags/tag1334.xml"/><Relationship Id="rId90" Type="http://schemas.openxmlformats.org/officeDocument/2006/relationships/slide" Target="slide45.xml"/><Relationship Id="rId22" Type="http://schemas.openxmlformats.org/officeDocument/2006/relationships/tags" Target="../tags/tag1351.xml"/><Relationship Id="rId27" Type="http://schemas.openxmlformats.org/officeDocument/2006/relationships/tags" Target="../tags/tag1356.xml"/><Relationship Id="rId43" Type="http://schemas.openxmlformats.org/officeDocument/2006/relationships/tags" Target="../tags/tag1372.xml"/><Relationship Id="rId48" Type="http://schemas.openxmlformats.org/officeDocument/2006/relationships/tags" Target="../tags/tag1377.xml"/><Relationship Id="rId64" Type="http://schemas.openxmlformats.org/officeDocument/2006/relationships/slide" Target="slide17.xml"/><Relationship Id="rId69" Type="http://schemas.openxmlformats.org/officeDocument/2006/relationships/slide" Target="slide22.xml"/><Relationship Id="rId8" Type="http://schemas.openxmlformats.org/officeDocument/2006/relationships/tags" Target="../tags/tag1337.xml"/><Relationship Id="rId51" Type="http://schemas.openxmlformats.org/officeDocument/2006/relationships/notesSlide" Target="../notesSlides/notesSlide18.xml"/><Relationship Id="rId72" Type="http://schemas.openxmlformats.org/officeDocument/2006/relationships/slide" Target="slide25.xml"/><Relationship Id="rId80" Type="http://schemas.openxmlformats.org/officeDocument/2006/relationships/slide" Target="slide34.xml"/><Relationship Id="rId85" Type="http://schemas.openxmlformats.org/officeDocument/2006/relationships/slide" Target="slide40.xml"/><Relationship Id="rId93" Type="http://schemas.openxmlformats.org/officeDocument/2006/relationships/slide" Target="slide48.xml"/><Relationship Id="rId3" Type="http://schemas.openxmlformats.org/officeDocument/2006/relationships/tags" Target="../tags/tag1332.xml"/><Relationship Id="rId12" Type="http://schemas.openxmlformats.org/officeDocument/2006/relationships/tags" Target="../tags/tag1341.xml"/><Relationship Id="rId17" Type="http://schemas.openxmlformats.org/officeDocument/2006/relationships/tags" Target="../tags/tag1346.xml"/><Relationship Id="rId25" Type="http://schemas.openxmlformats.org/officeDocument/2006/relationships/tags" Target="../tags/tag1354.xml"/><Relationship Id="rId33" Type="http://schemas.openxmlformats.org/officeDocument/2006/relationships/tags" Target="../tags/tag1362.xml"/><Relationship Id="rId38" Type="http://schemas.openxmlformats.org/officeDocument/2006/relationships/tags" Target="../tags/tag1367.xml"/><Relationship Id="rId46" Type="http://schemas.openxmlformats.org/officeDocument/2006/relationships/tags" Target="../tags/tag1375.xml"/><Relationship Id="rId59" Type="http://schemas.openxmlformats.org/officeDocument/2006/relationships/slide" Target="slide11.xml"/><Relationship Id="rId67" Type="http://schemas.openxmlformats.org/officeDocument/2006/relationships/slide" Target="slide20.xml"/><Relationship Id="rId20" Type="http://schemas.openxmlformats.org/officeDocument/2006/relationships/tags" Target="../tags/tag1349.xml"/><Relationship Id="rId41" Type="http://schemas.openxmlformats.org/officeDocument/2006/relationships/tags" Target="../tags/tag1370.xml"/><Relationship Id="rId54" Type="http://schemas.openxmlformats.org/officeDocument/2006/relationships/slide" Target="slide5.xml"/><Relationship Id="rId62" Type="http://schemas.openxmlformats.org/officeDocument/2006/relationships/slide" Target="slide14.xml"/><Relationship Id="rId70" Type="http://schemas.openxmlformats.org/officeDocument/2006/relationships/slide" Target="slide23.xml"/><Relationship Id="rId75" Type="http://schemas.openxmlformats.org/officeDocument/2006/relationships/slide" Target="slide29.xml"/><Relationship Id="rId83" Type="http://schemas.openxmlformats.org/officeDocument/2006/relationships/slide" Target="slide37.xml"/><Relationship Id="rId88" Type="http://schemas.openxmlformats.org/officeDocument/2006/relationships/slide" Target="slide43.xml"/><Relationship Id="rId91" Type="http://schemas.openxmlformats.org/officeDocument/2006/relationships/slide" Target="slide46.xml"/><Relationship Id="rId1" Type="http://schemas.openxmlformats.org/officeDocument/2006/relationships/tags" Target="../tags/tag1330.xml"/><Relationship Id="rId6" Type="http://schemas.openxmlformats.org/officeDocument/2006/relationships/tags" Target="../tags/tag1335.xml"/><Relationship Id="rId15" Type="http://schemas.openxmlformats.org/officeDocument/2006/relationships/tags" Target="../tags/tag1344.xml"/><Relationship Id="rId23" Type="http://schemas.openxmlformats.org/officeDocument/2006/relationships/tags" Target="../tags/tag1352.xml"/><Relationship Id="rId28" Type="http://schemas.openxmlformats.org/officeDocument/2006/relationships/tags" Target="../tags/tag1357.xml"/><Relationship Id="rId36" Type="http://schemas.openxmlformats.org/officeDocument/2006/relationships/tags" Target="../tags/tag1365.xml"/><Relationship Id="rId49" Type="http://schemas.openxmlformats.org/officeDocument/2006/relationships/tags" Target="../tags/tag1378.xml"/><Relationship Id="rId57" Type="http://schemas.openxmlformats.org/officeDocument/2006/relationships/slide" Target="slide9.xml"/><Relationship Id="rId10" Type="http://schemas.openxmlformats.org/officeDocument/2006/relationships/tags" Target="../tags/tag1339.xml"/><Relationship Id="rId31" Type="http://schemas.openxmlformats.org/officeDocument/2006/relationships/tags" Target="../tags/tag1360.xml"/><Relationship Id="rId44" Type="http://schemas.openxmlformats.org/officeDocument/2006/relationships/tags" Target="../tags/tag1373.xml"/><Relationship Id="rId52" Type="http://schemas.openxmlformats.org/officeDocument/2006/relationships/slide" Target="slide3.xml"/><Relationship Id="rId60" Type="http://schemas.openxmlformats.org/officeDocument/2006/relationships/slide" Target="slide12.xml"/><Relationship Id="rId65" Type="http://schemas.openxmlformats.org/officeDocument/2006/relationships/slide" Target="slide18.xml"/><Relationship Id="rId73" Type="http://schemas.openxmlformats.org/officeDocument/2006/relationships/slide" Target="slide26.xml"/><Relationship Id="rId78" Type="http://schemas.openxmlformats.org/officeDocument/2006/relationships/slide" Target="slide32.xml"/><Relationship Id="rId81" Type="http://schemas.openxmlformats.org/officeDocument/2006/relationships/slide" Target="slide35.xml"/><Relationship Id="rId86" Type="http://schemas.openxmlformats.org/officeDocument/2006/relationships/slide" Target="slide41.xml"/><Relationship Id="rId94" Type="http://schemas.openxmlformats.org/officeDocument/2006/relationships/slide" Target="slide49.xml"/><Relationship Id="rId4" Type="http://schemas.openxmlformats.org/officeDocument/2006/relationships/tags" Target="../tags/tag1333.xml"/><Relationship Id="rId9" Type="http://schemas.openxmlformats.org/officeDocument/2006/relationships/tags" Target="../tags/tag1338.xml"/><Relationship Id="rId13" Type="http://schemas.openxmlformats.org/officeDocument/2006/relationships/tags" Target="../tags/tag1342.xml"/><Relationship Id="rId18" Type="http://schemas.openxmlformats.org/officeDocument/2006/relationships/tags" Target="../tags/tag1347.xml"/><Relationship Id="rId39" Type="http://schemas.openxmlformats.org/officeDocument/2006/relationships/tags" Target="../tags/tag1368.xml"/><Relationship Id="rId34" Type="http://schemas.openxmlformats.org/officeDocument/2006/relationships/tags" Target="../tags/tag1363.xml"/><Relationship Id="rId50" Type="http://schemas.openxmlformats.org/officeDocument/2006/relationships/slideLayout" Target="../slideLayouts/slideLayout2.xml"/><Relationship Id="rId55" Type="http://schemas.openxmlformats.org/officeDocument/2006/relationships/slide" Target="slide6.xml"/><Relationship Id="rId76" Type="http://schemas.openxmlformats.org/officeDocument/2006/relationships/slide" Target="slide30.xml"/><Relationship Id="rId7" Type="http://schemas.openxmlformats.org/officeDocument/2006/relationships/tags" Target="../tags/tag1336.xml"/><Relationship Id="rId71" Type="http://schemas.openxmlformats.org/officeDocument/2006/relationships/slide" Target="slide24.xml"/><Relationship Id="rId92" Type="http://schemas.openxmlformats.org/officeDocument/2006/relationships/slide" Target="slide47.xml"/><Relationship Id="rId2" Type="http://schemas.openxmlformats.org/officeDocument/2006/relationships/tags" Target="../tags/tag1331.xml"/><Relationship Id="rId29" Type="http://schemas.openxmlformats.org/officeDocument/2006/relationships/tags" Target="../tags/tag1358.xml"/><Relationship Id="rId24" Type="http://schemas.openxmlformats.org/officeDocument/2006/relationships/tags" Target="../tags/tag1353.xml"/><Relationship Id="rId40" Type="http://schemas.openxmlformats.org/officeDocument/2006/relationships/tags" Target="../tags/tag1369.xml"/><Relationship Id="rId45" Type="http://schemas.openxmlformats.org/officeDocument/2006/relationships/tags" Target="../tags/tag1374.xml"/><Relationship Id="rId66" Type="http://schemas.openxmlformats.org/officeDocument/2006/relationships/slide" Target="slide19.xml"/><Relationship Id="rId87" Type="http://schemas.openxmlformats.org/officeDocument/2006/relationships/slide" Target="slide42.xml"/><Relationship Id="rId61" Type="http://schemas.openxmlformats.org/officeDocument/2006/relationships/slide" Target="slide13.xml"/><Relationship Id="rId82" Type="http://schemas.openxmlformats.org/officeDocument/2006/relationships/slide" Target="slide36.xml"/><Relationship Id="rId19" Type="http://schemas.openxmlformats.org/officeDocument/2006/relationships/tags" Target="../tags/tag1348.xml"/><Relationship Id="rId14" Type="http://schemas.openxmlformats.org/officeDocument/2006/relationships/tags" Target="../tags/tag1343.xml"/><Relationship Id="rId30" Type="http://schemas.openxmlformats.org/officeDocument/2006/relationships/tags" Target="../tags/tag1359.xml"/><Relationship Id="rId35" Type="http://schemas.openxmlformats.org/officeDocument/2006/relationships/tags" Target="../tags/tag1364.xml"/><Relationship Id="rId56" Type="http://schemas.openxmlformats.org/officeDocument/2006/relationships/slide" Target="slide8.xml"/><Relationship Id="rId77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tags" Target="../tags/tag1404.xml"/><Relationship Id="rId21" Type="http://schemas.openxmlformats.org/officeDocument/2006/relationships/tags" Target="../tags/tag1399.xml"/><Relationship Id="rId42" Type="http://schemas.openxmlformats.org/officeDocument/2006/relationships/tags" Target="../tags/tag1420.xml"/><Relationship Id="rId47" Type="http://schemas.openxmlformats.org/officeDocument/2006/relationships/tags" Target="../tags/tag1425.xml"/><Relationship Id="rId63" Type="http://schemas.openxmlformats.org/officeDocument/2006/relationships/slide" Target="slide6.xml"/><Relationship Id="rId68" Type="http://schemas.openxmlformats.org/officeDocument/2006/relationships/slide" Target="slide12.xml"/><Relationship Id="rId84" Type="http://schemas.openxmlformats.org/officeDocument/2006/relationships/slide" Target="slide30.xml"/><Relationship Id="rId89" Type="http://schemas.openxmlformats.org/officeDocument/2006/relationships/slide" Target="slide35.xml"/><Relationship Id="rId16" Type="http://schemas.openxmlformats.org/officeDocument/2006/relationships/tags" Target="../tags/tag1394.xml"/><Relationship Id="rId11" Type="http://schemas.openxmlformats.org/officeDocument/2006/relationships/tags" Target="../tags/tag1389.xml"/><Relationship Id="rId32" Type="http://schemas.openxmlformats.org/officeDocument/2006/relationships/tags" Target="../tags/tag1410.xml"/><Relationship Id="rId37" Type="http://schemas.openxmlformats.org/officeDocument/2006/relationships/tags" Target="../tags/tag1415.xml"/><Relationship Id="rId53" Type="http://schemas.openxmlformats.org/officeDocument/2006/relationships/image" Target="../media/image83.emf"/><Relationship Id="rId58" Type="http://schemas.openxmlformats.org/officeDocument/2006/relationships/image" Target="../media/image93.emf"/><Relationship Id="rId74" Type="http://schemas.openxmlformats.org/officeDocument/2006/relationships/slide" Target="slide19.xml"/><Relationship Id="rId79" Type="http://schemas.openxmlformats.org/officeDocument/2006/relationships/slide" Target="slide24.xml"/><Relationship Id="rId102" Type="http://schemas.openxmlformats.org/officeDocument/2006/relationships/slide" Target="slide49.xml"/><Relationship Id="rId5" Type="http://schemas.openxmlformats.org/officeDocument/2006/relationships/tags" Target="../tags/tag1383.xml"/><Relationship Id="rId90" Type="http://schemas.openxmlformats.org/officeDocument/2006/relationships/slide" Target="slide36.xml"/><Relationship Id="rId95" Type="http://schemas.openxmlformats.org/officeDocument/2006/relationships/slide" Target="slide42.xml"/><Relationship Id="rId22" Type="http://schemas.openxmlformats.org/officeDocument/2006/relationships/tags" Target="../tags/tag1400.xml"/><Relationship Id="rId27" Type="http://schemas.openxmlformats.org/officeDocument/2006/relationships/tags" Target="../tags/tag1405.xml"/><Relationship Id="rId43" Type="http://schemas.openxmlformats.org/officeDocument/2006/relationships/tags" Target="../tags/tag1421.xml"/><Relationship Id="rId48" Type="http://schemas.openxmlformats.org/officeDocument/2006/relationships/tags" Target="../tags/tag1426.xml"/><Relationship Id="rId64" Type="http://schemas.openxmlformats.org/officeDocument/2006/relationships/slide" Target="slide8.xml"/><Relationship Id="rId69" Type="http://schemas.openxmlformats.org/officeDocument/2006/relationships/slide" Target="slide13.xml"/><Relationship Id="rId80" Type="http://schemas.openxmlformats.org/officeDocument/2006/relationships/slide" Target="slide25.xml"/><Relationship Id="rId85" Type="http://schemas.openxmlformats.org/officeDocument/2006/relationships/slide" Target="slide31.xml"/><Relationship Id="rId12" Type="http://schemas.openxmlformats.org/officeDocument/2006/relationships/tags" Target="../tags/tag1390.xml"/><Relationship Id="rId17" Type="http://schemas.openxmlformats.org/officeDocument/2006/relationships/tags" Target="../tags/tag1395.xml"/><Relationship Id="rId25" Type="http://schemas.openxmlformats.org/officeDocument/2006/relationships/tags" Target="../tags/tag1403.xml"/><Relationship Id="rId33" Type="http://schemas.openxmlformats.org/officeDocument/2006/relationships/tags" Target="../tags/tag1411.xml"/><Relationship Id="rId38" Type="http://schemas.openxmlformats.org/officeDocument/2006/relationships/tags" Target="../tags/tag1416.xml"/><Relationship Id="rId46" Type="http://schemas.openxmlformats.org/officeDocument/2006/relationships/tags" Target="../tags/tag1424.xml"/><Relationship Id="rId59" Type="http://schemas.openxmlformats.org/officeDocument/2006/relationships/image" Target="../media/image94.emf"/><Relationship Id="rId67" Type="http://schemas.openxmlformats.org/officeDocument/2006/relationships/slide" Target="slide11.xml"/><Relationship Id="rId20" Type="http://schemas.openxmlformats.org/officeDocument/2006/relationships/tags" Target="../tags/tag1398.xml"/><Relationship Id="rId41" Type="http://schemas.openxmlformats.org/officeDocument/2006/relationships/tags" Target="../tags/tag1419.xml"/><Relationship Id="rId54" Type="http://schemas.openxmlformats.org/officeDocument/2006/relationships/image" Target="../media/image84.emf"/><Relationship Id="rId62" Type="http://schemas.openxmlformats.org/officeDocument/2006/relationships/slide" Target="slide5.xml"/><Relationship Id="rId70" Type="http://schemas.openxmlformats.org/officeDocument/2006/relationships/slide" Target="slide14.xml"/><Relationship Id="rId75" Type="http://schemas.openxmlformats.org/officeDocument/2006/relationships/slide" Target="slide20.xml"/><Relationship Id="rId83" Type="http://schemas.openxmlformats.org/officeDocument/2006/relationships/slide" Target="slide29.xml"/><Relationship Id="rId88" Type="http://schemas.openxmlformats.org/officeDocument/2006/relationships/slide" Target="slide34.xml"/><Relationship Id="rId91" Type="http://schemas.openxmlformats.org/officeDocument/2006/relationships/slide" Target="slide37.xml"/><Relationship Id="rId96" Type="http://schemas.openxmlformats.org/officeDocument/2006/relationships/slide" Target="slide43.xml"/><Relationship Id="rId1" Type="http://schemas.openxmlformats.org/officeDocument/2006/relationships/tags" Target="../tags/tag1379.xml"/><Relationship Id="rId6" Type="http://schemas.openxmlformats.org/officeDocument/2006/relationships/tags" Target="../tags/tag1384.xml"/><Relationship Id="rId15" Type="http://schemas.openxmlformats.org/officeDocument/2006/relationships/tags" Target="../tags/tag1393.xml"/><Relationship Id="rId23" Type="http://schemas.openxmlformats.org/officeDocument/2006/relationships/tags" Target="../tags/tag1401.xml"/><Relationship Id="rId28" Type="http://schemas.openxmlformats.org/officeDocument/2006/relationships/tags" Target="../tags/tag1406.xml"/><Relationship Id="rId36" Type="http://schemas.openxmlformats.org/officeDocument/2006/relationships/tags" Target="../tags/tag1414.xml"/><Relationship Id="rId49" Type="http://schemas.openxmlformats.org/officeDocument/2006/relationships/tags" Target="../tags/tag1427.xml"/><Relationship Id="rId57" Type="http://schemas.openxmlformats.org/officeDocument/2006/relationships/image" Target="../media/image92.emf"/><Relationship Id="rId10" Type="http://schemas.openxmlformats.org/officeDocument/2006/relationships/tags" Target="../tags/tag1388.xml"/><Relationship Id="rId31" Type="http://schemas.openxmlformats.org/officeDocument/2006/relationships/tags" Target="../tags/tag1409.xml"/><Relationship Id="rId44" Type="http://schemas.openxmlformats.org/officeDocument/2006/relationships/tags" Target="../tags/tag1422.xml"/><Relationship Id="rId52" Type="http://schemas.openxmlformats.org/officeDocument/2006/relationships/image" Target="../media/image81.emf"/><Relationship Id="rId60" Type="http://schemas.openxmlformats.org/officeDocument/2006/relationships/slide" Target="slide3.xml"/><Relationship Id="rId65" Type="http://schemas.openxmlformats.org/officeDocument/2006/relationships/slide" Target="slide9.xml"/><Relationship Id="rId73" Type="http://schemas.openxmlformats.org/officeDocument/2006/relationships/slide" Target="slide18.xml"/><Relationship Id="rId78" Type="http://schemas.openxmlformats.org/officeDocument/2006/relationships/slide" Target="slide23.xml"/><Relationship Id="rId81" Type="http://schemas.openxmlformats.org/officeDocument/2006/relationships/slide" Target="slide26.xml"/><Relationship Id="rId86" Type="http://schemas.openxmlformats.org/officeDocument/2006/relationships/slide" Target="slide32.xml"/><Relationship Id="rId94" Type="http://schemas.openxmlformats.org/officeDocument/2006/relationships/slide" Target="slide41.xml"/><Relationship Id="rId99" Type="http://schemas.openxmlformats.org/officeDocument/2006/relationships/slide" Target="slide46.xml"/><Relationship Id="rId101" Type="http://schemas.openxmlformats.org/officeDocument/2006/relationships/slide" Target="slide48.xml"/><Relationship Id="rId4" Type="http://schemas.openxmlformats.org/officeDocument/2006/relationships/tags" Target="../tags/tag1382.xml"/><Relationship Id="rId9" Type="http://schemas.openxmlformats.org/officeDocument/2006/relationships/tags" Target="../tags/tag1387.xml"/><Relationship Id="rId13" Type="http://schemas.openxmlformats.org/officeDocument/2006/relationships/tags" Target="../tags/tag1391.xml"/><Relationship Id="rId18" Type="http://schemas.openxmlformats.org/officeDocument/2006/relationships/tags" Target="../tags/tag1396.xml"/><Relationship Id="rId39" Type="http://schemas.openxmlformats.org/officeDocument/2006/relationships/tags" Target="../tags/tag1417.xml"/><Relationship Id="rId34" Type="http://schemas.openxmlformats.org/officeDocument/2006/relationships/tags" Target="../tags/tag1412.xml"/><Relationship Id="rId50" Type="http://schemas.openxmlformats.org/officeDocument/2006/relationships/slideLayout" Target="../slideLayouts/slideLayout1.xml"/><Relationship Id="rId55" Type="http://schemas.openxmlformats.org/officeDocument/2006/relationships/image" Target="../media/image90.emf"/><Relationship Id="rId76" Type="http://schemas.openxmlformats.org/officeDocument/2006/relationships/slide" Target="slide21.xml"/><Relationship Id="rId97" Type="http://schemas.openxmlformats.org/officeDocument/2006/relationships/slide" Target="slide44.xml"/><Relationship Id="rId7" Type="http://schemas.openxmlformats.org/officeDocument/2006/relationships/tags" Target="../tags/tag1385.xml"/><Relationship Id="rId71" Type="http://schemas.openxmlformats.org/officeDocument/2006/relationships/slide" Target="slide15.xml"/><Relationship Id="rId92" Type="http://schemas.openxmlformats.org/officeDocument/2006/relationships/slide" Target="slide39.xml"/><Relationship Id="rId2" Type="http://schemas.openxmlformats.org/officeDocument/2006/relationships/tags" Target="../tags/tag1380.xml"/><Relationship Id="rId29" Type="http://schemas.openxmlformats.org/officeDocument/2006/relationships/tags" Target="../tags/tag1407.xml"/><Relationship Id="rId24" Type="http://schemas.openxmlformats.org/officeDocument/2006/relationships/tags" Target="../tags/tag1402.xml"/><Relationship Id="rId40" Type="http://schemas.openxmlformats.org/officeDocument/2006/relationships/tags" Target="../tags/tag1418.xml"/><Relationship Id="rId45" Type="http://schemas.openxmlformats.org/officeDocument/2006/relationships/tags" Target="../tags/tag1423.xml"/><Relationship Id="rId66" Type="http://schemas.openxmlformats.org/officeDocument/2006/relationships/slide" Target="slide10.xml"/><Relationship Id="rId87" Type="http://schemas.openxmlformats.org/officeDocument/2006/relationships/slide" Target="slide33.xml"/><Relationship Id="rId61" Type="http://schemas.openxmlformats.org/officeDocument/2006/relationships/slide" Target="slide4.xml"/><Relationship Id="rId82" Type="http://schemas.openxmlformats.org/officeDocument/2006/relationships/slide" Target="slide27.xml"/><Relationship Id="rId19" Type="http://schemas.openxmlformats.org/officeDocument/2006/relationships/tags" Target="../tags/tag1397.xml"/><Relationship Id="rId14" Type="http://schemas.openxmlformats.org/officeDocument/2006/relationships/tags" Target="../tags/tag1392.xml"/><Relationship Id="rId30" Type="http://schemas.openxmlformats.org/officeDocument/2006/relationships/tags" Target="../tags/tag1408.xml"/><Relationship Id="rId35" Type="http://schemas.openxmlformats.org/officeDocument/2006/relationships/tags" Target="../tags/tag1413.xml"/><Relationship Id="rId56" Type="http://schemas.openxmlformats.org/officeDocument/2006/relationships/image" Target="../media/image91.emf"/><Relationship Id="rId77" Type="http://schemas.openxmlformats.org/officeDocument/2006/relationships/slide" Target="slide22.xml"/><Relationship Id="rId100" Type="http://schemas.openxmlformats.org/officeDocument/2006/relationships/slide" Target="slide47.xml"/><Relationship Id="rId8" Type="http://schemas.openxmlformats.org/officeDocument/2006/relationships/tags" Target="../tags/tag1386.xml"/><Relationship Id="rId51" Type="http://schemas.openxmlformats.org/officeDocument/2006/relationships/notesSlide" Target="../notesSlides/notesSlide19.xml"/><Relationship Id="rId72" Type="http://schemas.openxmlformats.org/officeDocument/2006/relationships/slide" Target="slide17.xml"/><Relationship Id="rId93" Type="http://schemas.openxmlformats.org/officeDocument/2006/relationships/slide" Target="slide40.xml"/><Relationship Id="rId98" Type="http://schemas.openxmlformats.org/officeDocument/2006/relationships/slide" Target="slide45.xml"/><Relationship Id="rId3" Type="http://schemas.openxmlformats.org/officeDocument/2006/relationships/tags" Target="../tags/tag1381.xml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tags" Target="../tags/tag1453.xml"/><Relationship Id="rId21" Type="http://schemas.openxmlformats.org/officeDocument/2006/relationships/tags" Target="../tags/tag1448.xml"/><Relationship Id="rId42" Type="http://schemas.openxmlformats.org/officeDocument/2006/relationships/tags" Target="../tags/tag1469.xml"/><Relationship Id="rId47" Type="http://schemas.openxmlformats.org/officeDocument/2006/relationships/tags" Target="../tags/tag1474.xml"/><Relationship Id="rId63" Type="http://schemas.openxmlformats.org/officeDocument/2006/relationships/slide" Target="slide11.xml"/><Relationship Id="rId68" Type="http://schemas.openxmlformats.org/officeDocument/2006/relationships/slide" Target="slide17.xml"/><Relationship Id="rId84" Type="http://schemas.openxmlformats.org/officeDocument/2006/relationships/slide" Target="slide34.xml"/><Relationship Id="rId89" Type="http://schemas.openxmlformats.org/officeDocument/2006/relationships/slide" Target="slide40.xml"/><Relationship Id="rId16" Type="http://schemas.openxmlformats.org/officeDocument/2006/relationships/tags" Target="../tags/tag1443.xml"/><Relationship Id="rId11" Type="http://schemas.openxmlformats.org/officeDocument/2006/relationships/tags" Target="../tags/tag1438.xml"/><Relationship Id="rId32" Type="http://schemas.openxmlformats.org/officeDocument/2006/relationships/tags" Target="../tags/tag1459.xml"/><Relationship Id="rId37" Type="http://schemas.openxmlformats.org/officeDocument/2006/relationships/tags" Target="../tags/tag1464.xml"/><Relationship Id="rId53" Type="http://schemas.openxmlformats.org/officeDocument/2006/relationships/image" Target="../media/image96.emf"/><Relationship Id="rId58" Type="http://schemas.openxmlformats.org/officeDocument/2006/relationships/slide" Target="slide5.xml"/><Relationship Id="rId74" Type="http://schemas.openxmlformats.org/officeDocument/2006/relationships/slide" Target="slide23.xml"/><Relationship Id="rId79" Type="http://schemas.openxmlformats.org/officeDocument/2006/relationships/slide" Target="slide29.xml"/><Relationship Id="rId5" Type="http://schemas.openxmlformats.org/officeDocument/2006/relationships/tags" Target="../tags/tag1432.xml"/><Relationship Id="rId90" Type="http://schemas.openxmlformats.org/officeDocument/2006/relationships/slide" Target="slide41.xml"/><Relationship Id="rId95" Type="http://schemas.openxmlformats.org/officeDocument/2006/relationships/slide" Target="slide46.xml"/><Relationship Id="rId22" Type="http://schemas.openxmlformats.org/officeDocument/2006/relationships/tags" Target="../tags/tag1449.xml"/><Relationship Id="rId27" Type="http://schemas.openxmlformats.org/officeDocument/2006/relationships/tags" Target="../tags/tag1454.xml"/><Relationship Id="rId43" Type="http://schemas.openxmlformats.org/officeDocument/2006/relationships/tags" Target="../tags/tag1470.xml"/><Relationship Id="rId48" Type="http://schemas.openxmlformats.org/officeDocument/2006/relationships/tags" Target="../tags/tag1475.xml"/><Relationship Id="rId64" Type="http://schemas.openxmlformats.org/officeDocument/2006/relationships/slide" Target="slide12.xml"/><Relationship Id="rId69" Type="http://schemas.openxmlformats.org/officeDocument/2006/relationships/slide" Target="slide18.xml"/><Relationship Id="rId80" Type="http://schemas.openxmlformats.org/officeDocument/2006/relationships/slide" Target="slide30.xml"/><Relationship Id="rId85" Type="http://schemas.openxmlformats.org/officeDocument/2006/relationships/slide" Target="slide35.xml"/><Relationship Id="rId3" Type="http://schemas.openxmlformats.org/officeDocument/2006/relationships/tags" Target="../tags/tag1430.xml"/><Relationship Id="rId12" Type="http://schemas.openxmlformats.org/officeDocument/2006/relationships/tags" Target="../tags/tag1439.xml"/><Relationship Id="rId17" Type="http://schemas.openxmlformats.org/officeDocument/2006/relationships/tags" Target="../tags/tag1444.xml"/><Relationship Id="rId25" Type="http://schemas.openxmlformats.org/officeDocument/2006/relationships/tags" Target="../tags/tag1452.xml"/><Relationship Id="rId33" Type="http://schemas.openxmlformats.org/officeDocument/2006/relationships/tags" Target="../tags/tag1460.xml"/><Relationship Id="rId38" Type="http://schemas.openxmlformats.org/officeDocument/2006/relationships/tags" Target="../tags/tag1465.xml"/><Relationship Id="rId46" Type="http://schemas.openxmlformats.org/officeDocument/2006/relationships/tags" Target="../tags/tag1473.xml"/><Relationship Id="rId59" Type="http://schemas.openxmlformats.org/officeDocument/2006/relationships/slide" Target="slide6.xml"/><Relationship Id="rId67" Type="http://schemas.openxmlformats.org/officeDocument/2006/relationships/slide" Target="slide15.xml"/><Relationship Id="rId20" Type="http://schemas.openxmlformats.org/officeDocument/2006/relationships/tags" Target="../tags/tag1447.xml"/><Relationship Id="rId41" Type="http://schemas.openxmlformats.org/officeDocument/2006/relationships/tags" Target="../tags/tag1468.xml"/><Relationship Id="rId54" Type="http://schemas.openxmlformats.org/officeDocument/2006/relationships/image" Target="../media/image97.emf"/><Relationship Id="rId62" Type="http://schemas.openxmlformats.org/officeDocument/2006/relationships/slide" Target="slide10.xml"/><Relationship Id="rId70" Type="http://schemas.openxmlformats.org/officeDocument/2006/relationships/slide" Target="slide19.xml"/><Relationship Id="rId75" Type="http://schemas.openxmlformats.org/officeDocument/2006/relationships/slide" Target="slide24.xml"/><Relationship Id="rId83" Type="http://schemas.openxmlformats.org/officeDocument/2006/relationships/slide" Target="slide33.xml"/><Relationship Id="rId88" Type="http://schemas.openxmlformats.org/officeDocument/2006/relationships/slide" Target="slide39.xml"/><Relationship Id="rId91" Type="http://schemas.openxmlformats.org/officeDocument/2006/relationships/slide" Target="slide42.xml"/><Relationship Id="rId96" Type="http://schemas.openxmlformats.org/officeDocument/2006/relationships/slide" Target="slide47.xml"/><Relationship Id="rId1" Type="http://schemas.openxmlformats.org/officeDocument/2006/relationships/tags" Target="../tags/tag1428.xml"/><Relationship Id="rId6" Type="http://schemas.openxmlformats.org/officeDocument/2006/relationships/tags" Target="../tags/tag1433.xml"/><Relationship Id="rId15" Type="http://schemas.openxmlformats.org/officeDocument/2006/relationships/tags" Target="../tags/tag1442.xml"/><Relationship Id="rId23" Type="http://schemas.openxmlformats.org/officeDocument/2006/relationships/tags" Target="../tags/tag1450.xml"/><Relationship Id="rId28" Type="http://schemas.openxmlformats.org/officeDocument/2006/relationships/tags" Target="../tags/tag1455.xml"/><Relationship Id="rId36" Type="http://schemas.openxmlformats.org/officeDocument/2006/relationships/tags" Target="../tags/tag1463.xml"/><Relationship Id="rId49" Type="http://schemas.openxmlformats.org/officeDocument/2006/relationships/tags" Target="../tags/tag1476.xml"/><Relationship Id="rId57" Type="http://schemas.openxmlformats.org/officeDocument/2006/relationships/slide" Target="slide4.xml"/><Relationship Id="rId10" Type="http://schemas.openxmlformats.org/officeDocument/2006/relationships/tags" Target="../tags/tag1437.xml"/><Relationship Id="rId31" Type="http://schemas.openxmlformats.org/officeDocument/2006/relationships/tags" Target="../tags/tag1458.xml"/><Relationship Id="rId44" Type="http://schemas.openxmlformats.org/officeDocument/2006/relationships/tags" Target="../tags/tag1471.xml"/><Relationship Id="rId52" Type="http://schemas.openxmlformats.org/officeDocument/2006/relationships/image" Target="../media/image95.emf"/><Relationship Id="rId60" Type="http://schemas.openxmlformats.org/officeDocument/2006/relationships/slide" Target="slide8.xml"/><Relationship Id="rId65" Type="http://schemas.openxmlformats.org/officeDocument/2006/relationships/slide" Target="slide13.xml"/><Relationship Id="rId73" Type="http://schemas.openxmlformats.org/officeDocument/2006/relationships/slide" Target="slide22.xml"/><Relationship Id="rId78" Type="http://schemas.openxmlformats.org/officeDocument/2006/relationships/slide" Target="slide27.xml"/><Relationship Id="rId81" Type="http://schemas.openxmlformats.org/officeDocument/2006/relationships/slide" Target="slide31.xml"/><Relationship Id="rId86" Type="http://schemas.openxmlformats.org/officeDocument/2006/relationships/slide" Target="slide36.xml"/><Relationship Id="rId94" Type="http://schemas.openxmlformats.org/officeDocument/2006/relationships/slide" Target="slide45.xml"/><Relationship Id="rId99" Type="http://schemas.openxmlformats.org/officeDocument/2006/relationships/image" Target="../media/image99.emf"/><Relationship Id="rId4" Type="http://schemas.openxmlformats.org/officeDocument/2006/relationships/tags" Target="../tags/tag1431.xml"/><Relationship Id="rId9" Type="http://schemas.openxmlformats.org/officeDocument/2006/relationships/tags" Target="../tags/tag1436.xml"/><Relationship Id="rId13" Type="http://schemas.openxmlformats.org/officeDocument/2006/relationships/tags" Target="../tags/tag1440.xml"/><Relationship Id="rId18" Type="http://schemas.openxmlformats.org/officeDocument/2006/relationships/tags" Target="../tags/tag1445.xml"/><Relationship Id="rId39" Type="http://schemas.openxmlformats.org/officeDocument/2006/relationships/tags" Target="../tags/tag1466.xml"/><Relationship Id="rId34" Type="http://schemas.openxmlformats.org/officeDocument/2006/relationships/tags" Target="../tags/tag1461.xml"/><Relationship Id="rId50" Type="http://schemas.openxmlformats.org/officeDocument/2006/relationships/slideLayout" Target="../slideLayouts/slideLayout1.xml"/><Relationship Id="rId55" Type="http://schemas.openxmlformats.org/officeDocument/2006/relationships/image" Target="../media/image98.png"/><Relationship Id="rId76" Type="http://schemas.openxmlformats.org/officeDocument/2006/relationships/slide" Target="slide25.xml"/><Relationship Id="rId97" Type="http://schemas.openxmlformats.org/officeDocument/2006/relationships/slide" Target="slide48.xml"/><Relationship Id="rId7" Type="http://schemas.openxmlformats.org/officeDocument/2006/relationships/tags" Target="../tags/tag1434.xml"/><Relationship Id="rId71" Type="http://schemas.openxmlformats.org/officeDocument/2006/relationships/slide" Target="slide20.xml"/><Relationship Id="rId92" Type="http://schemas.openxmlformats.org/officeDocument/2006/relationships/slide" Target="slide43.xml"/><Relationship Id="rId2" Type="http://schemas.openxmlformats.org/officeDocument/2006/relationships/tags" Target="../tags/tag1429.xml"/><Relationship Id="rId29" Type="http://schemas.openxmlformats.org/officeDocument/2006/relationships/tags" Target="../tags/tag1456.xml"/><Relationship Id="rId24" Type="http://schemas.openxmlformats.org/officeDocument/2006/relationships/tags" Target="../tags/tag1451.xml"/><Relationship Id="rId40" Type="http://schemas.openxmlformats.org/officeDocument/2006/relationships/tags" Target="../tags/tag1467.xml"/><Relationship Id="rId45" Type="http://schemas.openxmlformats.org/officeDocument/2006/relationships/tags" Target="../tags/tag1472.xml"/><Relationship Id="rId66" Type="http://schemas.openxmlformats.org/officeDocument/2006/relationships/slide" Target="slide14.xml"/><Relationship Id="rId87" Type="http://schemas.openxmlformats.org/officeDocument/2006/relationships/slide" Target="slide37.xml"/><Relationship Id="rId61" Type="http://schemas.openxmlformats.org/officeDocument/2006/relationships/slide" Target="slide9.xml"/><Relationship Id="rId82" Type="http://schemas.openxmlformats.org/officeDocument/2006/relationships/slide" Target="slide32.xml"/><Relationship Id="rId19" Type="http://schemas.openxmlformats.org/officeDocument/2006/relationships/tags" Target="../tags/tag1446.xml"/><Relationship Id="rId14" Type="http://schemas.openxmlformats.org/officeDocument/2006/relationships/tags" Target="../tags/tag1441.xml"/><Relationship Id="rId30" Type="http://schemas.openxmlformats.org/officeDocument/2006/relationships/tags" Target="../tags/tag1457.xml"/><Relationship Id="rId35" Type="http://schemas.openxmlformats.org/officeDocument/2006/relationships/tags" Target="../tags/tag1462.xml"/><Relationship Id="rId56" Type="http://schemas.openxmlformats.org/officeDocument/2006/relationships/slide" Target="slide3.xml"/><Relationship Id="rId77" Type="http://schemas.openxmlformats.org/officeDocument/2006/relationships/slide" Target="slide26.xml"/><Relationship Id="rId8" Type="http://schemas.openxmlformats.org/officeDocument/2006/relationships/tags" Target="../tags/tag1435.xml"/><Relationship Id="rId51" Type="http://schemas.openxmlformats.org/officeDocument/2006/relationships/notesSlide" Target="../notesSlides/notesSlide20.xml"/><Relationship Id="rId72" Type="http://schemas.openxmlformats.org/officeDocument/2006/relationships/slide" Target="slide21.xml"/><Relationship Id="rId93" Type="http://schemas.openxmlformats.org/officeDocument/2006/relationships/slide" Target="slide44.xml"/><Relationship Id="rId98" Type="http://schemas.openxmlformats.org/officeDocument/2006/relationships/slide" Target="slide49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tags" Target="../tags/tag1502.xml"/><Relationship Id="rId21" Type="http://schemas.openxmlformats.org/officeDocument/2006/relationships/tags" Target="../tags/tag1497.xml"/><Relationship Id="rId42" Type="http://schemas.openxmlformats.org/officeDocument/2006/relationships/tags" Target="../tags/tag1518.xml"/><Relationship Id="rId47" Type="http://schemas.openxmlformats.org/officeDocument/2006/relationships/tags" Target="../tags/tag1523.xml"/><Relationship Id="rId63" Type="http://schemas.openxmlformats.org/officeDocument/2006/relationships/slide" Target="slide12.xml"/><Relationship Id="rId68" Type="http://schemas.openxmlformats.org/officeDocument/2006/relationships/slide" Target="slide18.xml"/><Relationship Id="rId84" Type="http://schemas.openxmlformats.org/officeDocument/2006/relationships/slide" Target="slide35.xml"/><Relationship Id="rId89" Type="http://schemas.openxmlformats.org/officeDocument/2006/relationships/slide" Target="slide41.xml"/><Relationship Id="rId16" Type="http://schemas.openxmlformats.org/officeDocument/2006/relationships/tags" Target="../tags/tag1492.xml"/><Relationship Id="rId11" Type="http://schemas.openxmlformats.org/officeDocument/2006/relationships/tags" Target="../tags/tag1487.xml"/><Relationship Id="rId32" Type="http://schemas.openxmlformats.org/officeDocument/2006/relationships/tags" Target="../tags/tag1508.xml"/><Relationship Id="rId37" Type="http://schemas.openxmlformats.org/officeDocument/2006/relationships/tags" Target="../tags/tag1513.xml"/><Relationship Id="rId53" Type="http://schemas.openxmlformats.org/officeDocument/2006/relationships/image" Target="../media/image101.emf"/><Relationship Id="rId58" Type="http://schemas.openxmlformats.org/officeDocument/2006/relationships/slide" Target="slide6.xml"/><Relationship Id="rId74" Type="http://schemas.openxmlformats.org/officeDocument/2006/relationships/slide" Target="slide24.xml"/><Relationship Id="rId79" Type="http://schemas.openxmlformats.org/officeDocument/2006/relationships/slide" Target="slide30.xml"/><Relationship Id="rId5" Type="http://schemas.openxmlformats.org/officeDocument/2006/relationships/tags" Target="../tags/tag1481.xml"/><Relationship Id="rId90" Type="http://schemas.openxmlformats.org/officeDocument/2006/relationships/slide" Target="slide42.xml"/><Relationship Id="rId95" Type="http://schemas.openxmlformats.org/officeDocument/2006/relationships/slide" Target="slide47.xml"/><Relationship Id="rId22" Type="http://schemas.openxmlformats.org/officeDocument/2006/relationships/tags" Target="../tags/tag1498.xml"/><Relationship Id="rId27" Type="http://schemas.openxmlformats.org/officeDocument/2006/relationships/tags" Target="../tags/tag1503.xml"/><Relationship Id="rId43" Type="http://schemas.openxmlformats.org/officeDocument/2006/relationships/tags" Target="../tags/tag1519.xml"/><Relationship Id="rId48" Type="http://schemas.openxmlformats.org/officeDocument/2006/relationships/tags" Target="../tags/tag1524.xml"/><Relationship Id="rId64" Type="http://schemas.openxmlformats.org/officeDocument/2006/relationships/slide" Target="slide13.xml"/><Relationship Id="rId69" Type="http://schemas.openxmlformats.org/officeDocument/2006/relationships/slide" Target="slide19.xml"/><Relationship Id="rId80" Type="http://schemas.openxmlformats.org/officeDocument/2006/relationships/slide" Target="slide31.xml"/><Relationship Id="rId85" Type="http://schemas.openxmlformats.org/officeDocument/2006/relationships/slide" Target="slide36.xml"/><Relationship Id="rId3" Type="http://schemas.openxmlformats.org/officeDocument/2006/relationships/tags" Target="../tags/tag1479.xml"/><Relationship Id="rId12" Type="http://schemas.openxmlformats.org/officeDocument/2006/relationships/tags" Target="../tags/tag1488.xml"/><Relationship Id="rId17" Type="http://schemas.openxmlformats.org/officeDocument/2006/relationships/tags" Target="../tags/tag1493.xml"/><Relationship Id="rId25" Type="http://schemas.openxmlformats.org/officeDocument/2006/relationships/tags" Target="../tags/tag1501.xml"/><Relationship Id="rId33" Type="http://schemas.openxmlformats.org/officeDocument/2006/relationships/tags" Target="../tags/tag1509.xml"/><Relationship Id="rId38" Type="http://schemas.openxmlformats.org/officeDocument/2006/relationships/tags" Target="../tags/tag1514.xml"/><Relationship Id="rId46" Type="http://schemas.openxmlformats.org/officeDocument/2006/relationships/tags" Target="../tags/tag1522.xml"/><Relationship Id="rId59" Type="http://schemas.openxmlformats.org/officeDocument/2006/relationships/slide" Target="slide8.xml"/><Relationship Id="rId67" Type="http://schemas.openxmlformats.org/officeDocument/2006/relationships/slide" Target="slide17.xml"/><Relationship Id="rId20" Type="http://schemas.openxmlformats.org/officeDocument/2006/relationships/tags" Target="../tags/tag1496.xml"/><Relationship Id="rId41" Type="http://schemas.openxmlformats.org/officeDocument/2006/relationships/tags" Target="../tags/tag1517.xml"/><Relationship Id="rId54" Type="http://schemas.openxmlformats.org/officeDocument/2006/relationships/image" Target="../media/image102.emf"/><Relationship Id="rId62" Type="http://schemas.openxmlformats.org/officeDocument/2006/relationships/slide" Target="slide11.xml"/><Relationship Id="rId70" Type="http://schemas.openxmlformats.org/officeDocument/2006/relationships/slide" Target="slide20.xml"/><Relationship Id="rId75" Type="http://schemas.openxmlformats.org/officeDocument/2006/relationships/slide" Target="slide25.xml"/><Relationship Id="rId83" Type="http://schemas.openxmlformats.org/officeDocument/2006/relationships/slide" Target="slide34.xml"/><Relationship Id="rId88" Type="http://schemas.openxmlformats.org/officeDocument/2006/relationships/slide" Target="slide40.xml"/><Relationship Id="rId91" Type="http://schemas.openxmlformats.org/officeDocument/2006/relationships/slide" Target="slide43.xml"/><Relationship Id="rId96" Type="http://schemas.openxmlformats.org/officeDocument/2006/relationships/slide" Target="slide48.xml"/><Relationship Id="rId1" Type="http://schemas.openxmlformats.org/officeDocument/2006/relationships/tags" Target="../tags/tag1477.xml"/><Relationship Id="rId6" Type="http://schemas.openxmlformats.org/officeDocument/2006/relationships/tags" Target="../tags/tag1482.xml"/><Relationship Id="rId15" Type="http://schemas.openxmlformats.org/officeDocument/2006/relationships/tags" Target="../tags/tag1491.xml"/><Relationship Id="rId23" Type="http://schemas.openxmlformats.org/officeDocument/2006/relationships/tags" Target="../tags/tag1499.xml"/><Relationship Id="rId28" Type="http://schemas.openxmlformats.org/officeDocument/2006/relationships/tags" Target="../tags/tag1504.xml"/><Relationship Id="rId36" Type="http://schemas.openxmlformats.org/officeDocument/2006/relationships/tags" Target="../tags/tag1512.xml"/><Relationship Id="rId49" Type="http://schemas.openxmlformats.org/officeDocument/2006/relationships/tags" Target="../tags/tag1525.xml"/><Relationship Id="rId57" Type="http://schemas.openxmlformats.org/officeDocument/2006/relationships/slide" Target="slide5.xml"/><Relationship Id="rId10" Type="http://schemas.openxmlformats.org/officeDocument/2006/relationships/tags" Target="../tags/tag1486.xml"/><Relationship Id="rId31" Type="http://schemas.openxmlformats.org/officeDocument/2006/relationships/tags" Target="../tags/tag1507.xml"/><Relationship Id="rId44" Type="http://schemas.openxmlformats.org/officeDocument/2006/relationships/tags" Target="../tags/tag1520.xml"/><Relationship Id="rId52" Type="http://schemas.openxmlformats.org/officeDocument/2006/relationships/image" Target="../media/image100.png"/><Relationship Id="rId60" Type="http://schemas.openxmlformats.org/officeDocument/2006/relationships/slide" Target="slide9.xml"/><Relationship Id="rId65" Type="http://schemas.openxmlformats.org/officeDocument/2006/relationships/slide" Target="slide14.xml"/><Relationship Id="rId73" Type="http://schemas.openxmlformats.org/officeDocument/2006/relationships/slide" Target="slide23.xml"/><Relationship Id="rId78" Type="http://schemas.openxmlformats.org/officeDocument/2006/relationships/slide" Target="slide29.xml"/><Relationship Id="rId81" Type="http://schemas.openxmlformats.org/officeDocument/2006/relationships/slide" Target="slide32.xml"/><Relationship Id="rId86" Type="http://schemas.openxmlformats.org/officeDocument/2006/relationships/slide" Target="slide37.xml"/><Relationship Id="rId94" Type="http://schemas.openxmlformats.org/officeDocument/2006/relationships/slide" Target="slide46.xml"/><Relationship Id="rId4" Type="http://schemas.openxmlformats.org/officeDocument/2006/relationships/tags" Target="../tags/tag1480.xml"/><Relationship Id="rId9" Type="http://schemas.openxmlformats.org/officeDocument/2006/relationships/tags" Target="../tags/tag1485.xml"/><Relationship Id="rId13" Type="http://schemas.openxmlformats.org/officeDocument/2006/relationships/tags" Target="../tags/tag1489.xml"/><Relationship Id="rId18" Type="http://schemas.openxmlformats.org/officeDocument/2006/relationships/tags" Target="../tags/tag1494.xml"/><Relationship Id="rId39" Type="http://schemas.openxmlformats.org/officeDocument/2006/relationships/tags" Target="../tags/tag1515.xml"/><Relationship Id="rId34" Type="http://schemas.openxmlformats.org/officeDocument/2006/relationships/tags" Target="../tags/tag1510.xml"/><Relationship Id="rId50" Type="http://schemas.openxmlformats.org/officeDocument/2006/relationships/slideLayout" Target="../slideLayouts/slideLayout1.xml"/><Relationship Id="rId55" Type="http://schemas.openxmlformats.org/officeDocument/2006/relationships/slide" Target="slide3.xml"/><Relationship Id="rId76" Type="http://schemas.openxmlformats.org/officeDocument/2006/relationships/slide" Target="slide26.xml"/><Relationship Id="rId97" Type="http://schemas.openxmlformats.org/officeDocument/2006/relationships/slide" Target="slide49.xml"/><Relationship Id="rId7" Type="http://schemas.openxmlformats.org/officeDocument/2006/relationships/tags" Target="../tags/tag1483.xml"/><Relationship Id="rId71" Type="http://schemas.openxmlformats.org/officeDocument/2006/relationships/slide" Target="slide21.xml"/><Relationship Id="rId92" Type="http://schemas.openxmlformats.org/officeDocument/2006/relationships/slide" Target="slide44.xml"/><Relationship Id="rId2" Type="http://schemas.openxmlformats.org/officeDocument/2006/relationships/tags" Target="../tags/tag1478.xml"/><Relationship Id="rId29" Type="http://schemas.openxmlformats.org/officeDocument/2006/relationships/tags" Target="../tags/tag1505.xml"/><Relationship Id="rId24" Type="http://schemas.openxmlformats.org/officeDocument/2006/relationships/tags" Target="../tags/tag1500.xml"/><Relationship Id="rId40" Type="http://schemas.openxmlformats.org/officeDocument/2006/relationships/tags" Target="../tags/tag1516.xml"/><Relationship Id="rId45" Type="http://schemas.openxmlformats.org/officeDocument/2006/relationships/tags" Target="../tags/tag1521.xml"/><Relationship Id="rId66" Type="http://schemas.openxmlformats.org/officeDocument/2006/relationships/slide" Target="slide15.xml"/><Relationship Id="rId87" Type="http://schemas.openxmlformats.org/officeDocument/2006/relationships/slide" Target="slide39.xml"/><Relationship Id="rId61" Type="http://schemas.openxmlformats.org/officeDocument/2006/relationships/slide" Target="slide10.xml"/><Relationship Id="rId82" Type="http://schemas.openxmlformats.org/officeDocument/2006/relationships/slide" Target="slide33.xml"/><Relationship Id="rId19" Type="http://schemas.openxmlformats.org/officeDocument/2006/relationships/tags" Target="../tags/tag1495.xml"/><Relationship Id="rId14" Type="http://schemas.openxmlformats.org/officeDocument/2006/relationships/tags" Target="../tags/tag1490.xml"/><Relationship Id="rId30" Type="http://schemas.openxmlformats.org/officeDocument/2006/relationships/tags" Target="../tags/tag1506.xml"/><Relationship Id="rId35" Type="http://schemas.openxmlformats.org/officeDocument/2006/relationships/tags" Target="../tags/tag1511.xml"/><Relationship Id="rId56" Type="http://schemas.openxmlformats.org/officeDocument/2006/relationships/slide" Target="slide4.xml"/><Relationship Id="rId77" Type="http://schemas.openxmlformats.org/officeDocument/2006/relationships/slide" Target="slide27.xml"/><Relationship Id="rId8" Type="http://schemas.openxmlformats.org/officeDocument/2006/relationships/tags" Target="../tags/tag1484.xml"/><Relationship Id="rId51" Type="http://schemas.openxmlformats.org/officeDocument/2006/relationships/notesSlide" Target="../notesSlides/notesSlide21.xml"/><Relationship Id="rId72" Type="http://schemas.openxmlformats.org/officeDocument/2006/relationships/slide" Target="slide22.xml"/><Relationship Id="rId93" Type="http://schemas.openxmlformats.org/officeDocument/2006/relationships/slide" Target="slide45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tags" Target="../tags/tag1551.xml"/><Relationship Id="rId21" Type="http://schemas.openxmlformats.org/officeDocument/2006/relationships/tags" Target="../tags/tag1546.xml"/><Relationship Id="rId42" Type="http://schemas.openxmlformats.org/officeDocument/2006/relationships/tags" Target="../tags/tag1567.xml"/><Relationship Id="rId47" Type="http://schemas.openxmlformats.org/officeDocument/2006/relationships/tags" Target="../tags/tag1572.xml"/><Relationship Id="rId63" Type="http://schemas.openxmlformats.org/officeDocument/2006/relationships/slide" Target="slide12.xml"/><Relationship Id="rId68" Type="http://schemas.openxmlformats.org/officeDocument/2006/relationships/slide" Target="slide18.xml"/><Relationship Id="rId84" Type="http://schemas.openxmlformats.org/officeDocument/2006/relationships/slide" Target="slide35.xml"/><Relationship Id="rId89" Type="http://schemas.openxmlformats.org/officeDocument/2006/relationships/slide" Target="slide41.xml"/><Relationship Id="rId16" Type="http://schemas.openxmlformats.org/officeDocument/2006/relationships/tags" Target="../tags/tag1541.xml"/><Relationship Id="rId11" Type="http://schemas.openxmlformats.org/officeDocument/2006/relationships/tags" Target="../tags/tag1536.xml"/><Relationship Id="rId32" Type="http://schemas.openxmlformats.org/officeDocument/2006/relationships/tags" Target="../tags/tag1557.xml"/><Relationship Id="rId37" Type="http://schemas.openxmlformats.org/officeDocument/2006/relationships/tags" Target="../tags/tag1562.xml"/><Relationship Id="rId53" Type="http://schemas.openxmlformats.org/officeDocument/2006/relationships/image" Target="../media/image105.emf"/><Relationship Id="rId58" Type="http://schemas.openxmlformats.org/officeDocument/2006/relationships/slide" Target="slide6.xml"/><Relationship Id="rId74" Type="http://schemas.openxmlformats.org/officeDocument/2006/relationships/slide" Target="slide24.xml"/><Relationship Id="rId79" Type="http://schemas.openxmlformats.org/officeDocument/2006/relationships/slide" Target="slide30.xml"/><Relationship Id="rId5" Type="http://schemas.openxmlformats.org/officeDocument/2006/relationships/tags" Target="../tags/tag1530.xml"/><Relationship Id="rId90" Type="http://schemas.openxmlformats.org/officeDocument/2006/relationships/slide" Target="slide42.xml"/><Relationship Id="rId95" Type="http://schemas.openxmlformats.org/officeDocument/2006/relationships/slide" Target="slide47.xml"/><Relationship Id="rId22" Type="http://schemas.openxmlformats.org/officeDocument/2006/relationships/tags" Target="../tags/tag1547.xml"/><Relationship Id="rId27" Type="http://schemas.openxmlformats.org/officeDocument/2006/relationships/tags" Target="../tags/tag1552.xml"/><Relationship Id="rId43" Type="http://schemas.openxmlformats.org/officeDocument/2006/relationships/tags" Target="../tags/tag1568.xml"/><Relationship Id="rId48" Type="http://schemas.openxmlformats.org/officeDocument/2006/relationships/tags" Target="../tags/tag1573.xml"/><Relationship Id="rId64" Type="http://schemas.openxmlformats.org/officeDocument/2006/relationships/slide" Target="slide13.xml"/><Relationship Id="rId69" Type="http://schemas.openxmlformats.org/officeDocument/2006/relationships/slide" Target="slide19.xml"/><Relationship Id="rId80" Type="http://schemas.openxmlformats.org/officeDocument/2006/relationships/slide" Target="slide31.xml"/><Relationship Id="rId85" Type="http://schemas.openxmlformats.org/officeDocument/2006/relationships/slide" Target="slide36.xml"/><Relationship Id="rId3" Type="http://schemas.openxmlformats.org/officeDocument/2006/relationships/tags" Target="../tags/tag1528.xml"/><Relationship Id="rId12" Type="http://schemas.openxmlformats.org/officeDocument/2006/relationships/tags" Target="../tags/tag1537.xml"/><Relationship Id="rId17" Type="http://schemas.openxmlformats.org/officeDocument/2006/relationships/tags" Target="../tags/tag1542.xml"/><Relationship Id="rId25" Type="http://schemas.openxmlformats.org/officeDocument/2006/relationships/tags" Target="../tags/tag1550.xml"/><Relationship Id="rId33" Type="http://schemas.openxmlformats.org/officeDocument/2006/relationships/tags" Target="../tags/tag1558.xml"/><Relationship Id="rId38" Type="http://schemas.openxmlformats.org/officeDocument/2006/relationships/tags" Target="../tags/tag1563.xml"/><Relationship Id="rId46" Type="http://schemas.openxmlformats.org/officeDocument/2006/relationships/tags" Target="../tags/tag1571.xml"/><Relationship Id="rId59" Type="http://schemas.openxmlformats.org/officeDocument/2006/relationships/slide" Target="slide8.xml"/><Relationship Id="rId67" Type="http://schemas.openxmlformats.org/officeDocument/2006/relationships/slide" Target="slide17.xml"/><Relationship Id="rId20" Type="http://schemas.openxmlformats.org/officeDocument/2006/relationships/tags" Target="../tags/tag1545.xml"/><Relationship Id="rId41" Type="http://schemas.openxmlformats.org/officeDocument/2006/relationships/tags" Target="../tags/tag1566.xml"/><Relationship Id="rId54" Type="http://schemas.openxmlformats.org/officeDocument/2006/relationships/image" Target="../media/image106.emf"/><Relationship Id="rId62" Type="http://schemas.openxmlformats.org/officeDocument/2006/relationships/slide" Target="slide11.xml"/><Relationship Id="rId70" Type="http://schemas.openxmlformats.org/officeDocument/2006/relationships/slide" Target="slide20.xml"/><Relationship Id="rId75" Type="http://schemas.openxmlformats.org/officeDocument/2006/relationships/slide" Target="slide25.xml"/><Relationship Id="rId83" Type="http://schemas.openxmlformats.org/officeDocument/2006/relationships/slide" Target="slide34.xml"/><Relationship Id="rId88" Type="http://schemas.openxmlformats.org/officeDocument/2006/relationships/slide" Target="slide40.xml"/><Relationship Id="rId91" Type="http://schemas.openxmlformats.org/officeDocument/2006/relationships/slide" Target="slide43.xml"/><Relationship Id="rId96" Type="http://schemas.openxmlformats.org/officeDocument/2006/relationships/slide" Target="slide48.xml"/><Relationship Id="rId1" Type="http://schemas.openxmlformats.org/officeDocument/2006/relationships/tags" Target="../tags/tag1526.xml"/><Relationship Id="rId6" Type="http://schemas.openxmlformats.org/officeDocument/2006/relationships/tags" Target="../tags/tag1531.xml"/><Relationship Id="rId15" Type="http://schemas.openxmlformats.org/officeDocument/2006/relationships/tags" Target="../tags/tag1540.xml"/><Relationship Id="rId23" Type="http://schemas.openxmlformats.org/officeDocument/2006/relationships/tags" Target="../tags/tag1548.xml"/><Relationship Id="rId28" Type="http://schemas.openxmlformats.org/officeDocument/2006/relationships/tags" Target="../tags/tag1553.xml"/><Relationship Id="rId36" Type="http://schemas.openxmlformats.org/officeDocument/2006/relationships/tags" Target="../tags/tag1561.xml"/><Relationship Id="rId49" Type="http://schemas.openxmlformats.org/officeDocument/2006/relationships/tags" Target="../tags/tag1574.xml"/><Relationship Id="rId57" Type="http://schemas.openxmlformats.org/officeDocument/2006/relationships/slide" Target="slide5.xml"/><Relationship Id="rId10" Type="http://schemas.openxmlformats.org/officeDocument/2006/relationships/tags" Target="../tags/tag1535.xml"/><Relationship Id="rId31" Type="http://schemas.openxmlformats.org/officeDocument/2006/relationships/tags" Target="../tags/tag1556.xml"/><Relationship Id="rId44" Type="http://schemas.openxmlformats.org/officeDocument/2006/relationships/tags" Target="../tags/tag1569.xml"/><Relationship Id="rId52" Type="http://schemas.openxmlformats.org/officeDocument/2006/relationships/image" Target="../media/image104.emf"/><Relationship Id="rId60" Type="http://schemas.openxmlformats.org/officeDocument/2006/relationships/slide" Target="slide9.xml"/><Relationship Id="rId65" Type="http://schemas.openxmlformats.org/officeDocument/2006/relationships/slide" Target="slide14.xml"/><Relationship Id="rId73" Type="http://schemas.openxmlformats.org/officeDocument/2006/relationships/slide" Target="slide23.xml"/><Relationship Id="rId78" Type="http://schemas.openxmlformats.org/officeDocument/2006/relationships/slide" Target="slide29.xml"/><Relationship Id="rId81" Type="http://schemas.openxmlformats.org/officeDocument/2006/relationships/slide" Target="slide32.xml"/><Relationship Id="rId86" Type="http://schemas.openxmlformats.org/officeDocument/2006/relationships/slide" Target="slide37.xml"/><Relationship Id="rId94" Type="http://schemas.openxmlformats.org/officeDocument/2006/relationships/slide" Target="slide46.xml"/><Relationship Id="rId4" Type="http://schemas.openxmlformats.org/officeDocument/2006/relationships/tags" Target="../tags/tag1529.xml"/><Relationship Id="rId9" Type="http://schemas.openxmlformats.org/officeDocument/2006/relationships/tags" Target="../tags/tag1534.xml"/><Relationship Id="rId13" Type="http://schemas.openxmlformats.org/officeDocument/2006/relationships/tags" Target="../tags/tag1538.xml"/><Relationship Id="rId18" Type="http://schemas.openxmlformats.org/officeDocument/2006/relationships/tags" Target="../tags/tag1543.xml"/><Relationship Id="rId39" Type="http://schemas.openxmlformats.org/officeDocument/2006/relationships/tags" Target="../tags/tag1564.xml"/><Relationship Id="rId34" Type="http://schemas.openxmlformats.org/officeDocument/2006/relationships/tags" Target="../tags/tag1559.xml"/><Relationship Id="rId50" Type="http://schemas.openxmlformats.org/officeDocument/2006/relationships/slideLayout" Target="../slideLayouts/slideLayout1.xml"/><Relationship Id="rId55" Type="http://schemas.openxmlformats.org/officeDocument/2006/relationships/slide" Target="slide3.xml"/><Relationship Id="rId76" Type="http://schemas.openxmlformats.org/officeDocument/2006/relationships/slide" Target="slide26.xml"/><Relationship Id="rId97" Type="http://schemas.openxmlformats.org/officeDocument/2006/relationships/slide" Target="slide49.xml"/><Relationship Id="rId7" Type="http://schemas.openxmlformats.org/officeDocument/2006/relationships/tags" Target="../tags/tag1532.xml"/><Relationship Id="rId71" Type="http://schemas.openxmlformats.org/officeDocument/2006/relationships/slide" Target="slide21.xml"/><Relationship Id="rId92" Type="http://schemas.openxmlformats.org/officeDocument/2006/relationships/slide" Target="slide44.xml"/><Relationship Id="rId2" Type="http://schemas.openxmlformats.org/officeDocument/2006/relationships/tags" Target="../tags/tag1527.xml"/><Relationship Id="rId29" Type="http://schemas.openxmlformats.org/officeDocument/2006/relationships/tags" Target="../tags/tag1554.xml"/><Relationship Id="rId24" Type="http://schemas.openxmlformats.org/officeDocument/2006/relationships/tags" Target="../tags/tag1549.xml"/><Relationship Id="rId40" Type="http://schemas.openxmlformats.org/officeDocument/2006/relationships/tags" Target="../tags/tag1565.xml"/><Relationship Id="rId45" Type="http://schemas.openxmlformats.org/officeDocument/2006/relationships/tags" Target="../tags/tag1570.xml"/><Relationship Id="rId66" Type="http://schemas.openxmlformats.org/officeDocument/2006/relationships/slide" Target="slide15.xml"/><Relationship Id="rId87" Type="http://schemas.openxmlformats.org/officeDocument/2006/relationships/slide" Target="slide39.xml"/><Relationship Id="rId61" Type="http://schemas.openxmlformats.org/officeDocument/2006/relationships/slide" Target="slide10.xml"/><Relationship Id="rId82" Type="http://schemas.openxmlformats.org/officeDocument/2006/relationships/slide" Target="slide33.xml"/><Relationship Id="rId19" Type="http://schemas.openxmlformats.org/officeDocument/2006/relationships/tags" Target="../tags/tag1544.xml"/><Relationship Id="rId14" Type="http://schemas.openxmlformats.org/officeDocument/2006/relationships/tags" Target="../tags/tag1539.xml"/><Relationship Id="rId30" Type="http://schemas.openxmlformats.org/officeDocument/2006/relationships/tags" Target="../tags/tag1555.xml"/><Relationship Id="rId35" Type="http://schemas.openxmlformats.org/officeDocument/2006/relationships/tags" Target="../tags/tag1560.xml"/><Relationship Id="rId56" Type="http://schemas.openxmlformats.org/officeDocument/2006/relationships/slide" Target="slide4.xml"/><Relationship Id="rId77" Type="http://schemas.openxmlformats.org/officeDocument/2006/relationships/slide" Target="slide27.xml"/><Relationship Id="rId8" Type="http://schemas.openxmlformats.org/officeDocument/2006/relationships/tags" Target="../tags/tag1533.xml"/><Relationship Id="rId51" Type="http://schemas.openxmlformats.org/officeDocument/2006/relationships/image" Target="../media/image103.emf"/><Relationship Id="rId72" Type="http://schemas.openxmlformats.org/officeDocument/2006/relationships/slide" Target="slide22.xml"/><Relationship Id="rId93" Type="http://schemas.openxmlformats.org/officeDocument/2006/relationships/slide" Target="slide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5.xml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tags" Target="../tags/tag1601.xml"/><Relationship Id="rId21" Type="http://schemas.openxmlformats.org/officeDocument/2006/relationships/tags" Target="../tags/tag1596.xml"/><Relationship Id="rId42" Type="http://schemas.openxmlformats.org/officeDocument/2006/relationships/tags" Target="../tags/tag1617.xml"/><Relationship Id="rId47" Type="http://schemas.openxmlformats.org/officeDocument/2006/relationships/tags" Target="../tags/tag1622.xml"/><Relationship Id="rId63" Type="http://schemas.openxmlformats.org/officeDocument/2006/relationships/slide" Target="slide13.xml"/><Relationship Id="rId68" Type="http://schemas.openxmlformats.org/officeDocument/2006/relationships/slide" Target="slide19.xml"/><Relationship Id="rId84" Type="http://schemas.openxmlformats.org/officeDocument/2006/relationships/slide" Target="slide36.xml"/><Relationship Id="rId89" Type="http://schemas.openxmlformats.org/officeDocument/2006/relationships/slide" Target="slide42.xml"/><Relationship Id="rId16" Type="http://schemas.openxmlformats.org/officeDocument/2006/relationships/tags" Target="../tags/tag1591.xml"/><Relationship Id="rId11" Type="http://schemas.openxmlformats.org/officeDocument/2006/relationships/tags" Target="../tags/tag1586.xml"/><Relationship Id="rId32" Type="http://schemas.openxmlformats.org/officeDocument/2006/relationships/tags" Target="../tags/tag1607.xml"/><Relationship Id="rId37" Type="http://schemas.openxmlformats.org/officeDocument/2006/relationships/tags" Target="../tags/tag1612.xml"/><Relationship Id="rId53" Type="http://schemas.openxmlformats.org/officeDocument/2006/relationships/image" Target="../media/image108.png"/><Relationship Id="rId58" Type="http://schemas.openxmlformats.org/officeDocument/2006/relationships/slide" Target="slide8.xml"/><Relationship Id="rId74" Type="http://schemas.openxmlformats.org/officeDocument/2006/relationships/slide" Target="slide25.xml"/><Relationship Id="rId79" Type="http://schemas.openxmlformats.org/officeDocument/2006/relationships/slide" Target="slide31.xml"/><Relationship Id="rId5" Type="http://schemas.openxmlformats.org/officeDocument/2006/relationships/tags" Target="../tags/tag1580.xml"/><Relationship Id="rId90" Type="http://schemas.openxmlformats.org/officeDocument/2006/relationships/slide" Target="slide43.xml"/><Relationship Id="rId95" Type="http://schemas.openxmlformats.org/officeDocument/2006/relationships/slide" Target="slide48.xml"/><Relationship Id="rId22" Type="http://schemas.openxmlformats.org/officeDocument/2006/relationships/tags" Target="../tags/tag1597.xml"/><Relationship Id="rId27" Type="http://schemas.openxmlformats.org/officeDocument/2006/relationships/tags" Target="../tags/tag1602.xml"/><Relationship Id="rId43" Type="http://schemas.openxmlformats.org/officeDocument/2006/relationships/tags" Target="../tags/tag1618.xml"/><Relationship Id="rId48" Type="http://schemas.openxmlformats.org/officeDocument/2006/relationships/tags" Target="../tags/tag1623.xml"/><Relationship Id="rId64" Type="http://schemas.openxmlformats.org/officeDocument/2006/relationships/slide" Target="slide14.xml"/><Relationship Id="rId69" Type="http://schemas.openxmlformats.org/officeDocument/2006/relationships/slide" Target="slide20.xml"/><Relationship Id="rId80" Type="http://schemas.openxmlformats.org/officeDocument/2006/relationships/slide" Target="slide32.xml"/><Relationship Id="rId85" Type="http://schemas.openxmlformats.org/officeDocument/2006/relationships/slide" Target="slide37.xml"/><Relationship Id="rId3" Type="http://schemas.openxmlformats.org/officeDocument/2006/relationships/tags" Target="../tags/tag1578.xml"/><Relationship Id="rId12" Type="http://schemas.openxmlformats.org/officeDocument/2006/relationships/tags" Target="../tags/tag1587.xml"/><Relationship Id="rId17" Type="http://schemas.openxmlformats.org/officeDocument/2006/relationships/tags" Target="../tags/tag1592.xml"/><Relationship Id="rId25" Type="http://schemas.openxmlformats.org/officeDocument/2006/relationships/tags" Target="../tags/tag1600.xml"/><Relationship Id="rId33" Type="http://schemas.openxmlformats.org/officeDocument/2006/relationships/tags" Target="../tags/tag1608.xml"/><Relationship Id="rId38" Type="http://schemas.openxmlformats.org/officeDocument/2006/relationships/tags" Target="../tags/tag1613.xml"/><Relationship Id="rId46" Type="http://schemas.openxmlformats.org/officeDocument/2006/relationships/tags" Target="../tags/tag1621.xml"/><Relationship Id="rId59" Type="http://schemas.openxmlformats.org/officeDocument/2006/relationships/slide" Target="slide9.xml"/><Relationship Id="rId67" Type="http://schemas.openxmlformats.org/officeDocument/2006/relationships/slide" Target="slide18.xml"/><Relationship Id="rId20" Type="http://schemas.openxmlformats.org/officeDocument/2006/relationships/tags" Target="../tags/tag1595.xml"/><Relationship Id="rId41" Type="http://schemas.openxmlformats.org/officeDocument/2006/relationships/tags" Target="../tags/tag1616.xml"/><Relationship Id="rId54" Type="http://schemas.openxmlformats.org/officeDocument/2006/relationships/slide" Target="slide3.xml"/><Relationship Id="rId62" Type="http://schemas.openxmlformats.org/officeDocument/2006/relationships/slide" Target="slide12.xml"/><Relationship Id="rId70" Type="http://schemas.openxmlformats.org/officeDocument/2006/relationships/slide" Target="slide21.xml"/><Relationship Id="rId75" Type="http://schemas.openxmlformats.org/officeDocument/2006/relationships/slide" Target="slide26.xml"/><Relationship Id="rId83" Type="http://schemas.openxmlformats.org/officeDocument/2006/relationships/slide" Target="slide35.xml"/><Relationship Id="rId88" Type="http://schemas.openxmlformats.org/officeDocument/2006/relationships/slide" Target="slide41.xml"/><Relationship Id="rId91" Type="http://schemas.openxmlformats.org/officeDocument/2006/relationships/slide" Target="slide44.xml"/><Relationship Id="rId96" Type="http://schemas.openxmlformats.org/officeDocument/2006/relationships/slide" Target="slide49.xml"/><Relationship Id="rId1" Type="http://schemas.openxmlformats.org/officeDocument/2006/relationships/tags" Target="../tags/tag1576.xml"/><Relationship Id="rId6" Type="http://schemas.openxmlformats.org/officeDocument/2006/relationships/tags" Target="../tags/tag1581.xml"/><Relationship Id="rId15" Type="http://schemas.openxmlformats.org/officeDocument/2006/relationships/tags" Target="../tags/tag1590.xml"/><Relationship Id="rId23" Type="http://schemas.openxmlformats.org/officeDocument/2006/relationships/tags" Target="../tags/tag1598.xml"/><Relationship Id="rId28" Type="http://schemas.openxmlformats.org/officeDocument/2006/relationships/tags" Target="../tags/tag1603.xml"/><Relationship Id="rId36" Type="http://schemas.openxmlformats.org/officeDocument/2006/relationships/tags" Target="../tags/tag1611.xml"/><Relationship Id="rId49" Type="http://schemas.openxmlformats.org/officeDocument/2006/relationships/tags" Target="../tags/tag1624.xml"/><Relationship Id="rId57" Type="http://schemas.openxmlformats.org/officeDocument/2006/relationships/slide" Target="slide6.xml"/><Relationship Id="rId10" Type="http://schemas.openxmlformats.org/officeDocument/2006/relationships/tags" Target="../tags/tag1585.xml"/><Relationship Id="rId31" Type="http://schemas.openxmlformats.org/officeDocument/2006/relationships/tags" Target="../tags/tag1606.xml"/><Relationship Id="rId44" Type="http://schemas.openxmlformats.org/officeDocument/2006/relationships/tags" Target="../tags/tag1619.xml"/><Relationship Id="rId52" Type="http://schemas.openxmlformats.org/officeDocument/2006/relationships/image" Target="../media/image107.png"/><Relationship Id="rId60" Type="http://schemas.openxmlformats.org/officeDocument/2006/relationships/slide" Target="slide10.xml"/><Relationship Id="rId65" Type="http://schemas.openxmlformats.org/officeDocument/2006/relationships/slide" Target="slide15.xml"/><Relationship Id="rId73" Type="http://schemas.openxmlformats.org/officeDocument/2006/relationships/slide" Target="slide24.xml"/><Relationship Id="rId78" Type="http://schemas.openxmlformats.org/officeDocument/2006/relationships/slide" Target="slide30.xml"/><Relationship Id="rId81" Type="http://schemas.openxmlformats.org/officeDocument/2006/relationships/slide" Target="slide33.xml"/><Relationship Id="rId86" Type="http://schemas.openxmlformats.org/officeDocument/2006/relationships/slide" Target="slide39.xml"/><Relationship Id="rId94" Type="http://schemas.openxmlformats.org/officeDocument/2006/relationships/slide" Target="slide47.xml"/><Relationship Id="rId4" Type="http://schemas.openxmlformats.org/officeDocument/2006/relationships/tags" Target="../tags/tag1579.xml"/><Relationship Id="rId9" Type="http://schemas.openxmlformats.org/officeDocument/2006/relationships/tags" Target="../tags/tag1584.xml"/><Relationship Id="rId13" Type="http://schemas.openxmlformats.org/officeDocument/2006/relationships/tags" Target="../tags/tag1588.xml"/><Relationship Id="rId18" Type="http://schemas.openxmlformats.org/officeDocument/2006/relationships/tags" Target="../tags/tag1593.xml"/><Relationship Id="rId39" Type="http://schemas.openxmlformats.org/officeDocument/2006/relationships/tags" Target="../tags/tag1614.xml"/><Relationship Id="rId34" Type="http://schemas.openxmlformats.org/officeDocument/2006/relationships/tags" Target="../tags/tag1609.xml"/><Relationship Id="rId50" Type="http://schemas.openxmlformats.org/officeDocument/2006/relationships/slideLayout" Target="../slideLayouts/slideLayout1.xml"/><Relationship Id="rId55" Type="http://schemas.openxmlformats.org/officeDocument/2006/relationships/slide" Target="slide4.xml"/><Relationship Id="rId76" Type="http://schemas.openxmlformats.org/officeDocument/2006/relationships/slide" Target="slide27.xml"/><Relationship Id="rId97" Type="http://schemas.openxmlformats.org/officeDocument/2006/relationships/image" Target="../media/image109.emf"/><Relationship Id="rId7" Type="http://schemas.openxmlformats.org/officeDocument/2006/relationships/tags" Target="../tags/tag1582.xml"/><Relationship Id="rId71" Type="http://schemas.openxmlformats.org/officeDocument/2006/relationships/slide" Target="slide22.xml"/><Relationship Id="rId92" Type="http://schemas.openxmlformats.org/officeDocument/2006/relationships/slide" Target="slide45.xml"/><Relationship Id="rId2" Type="http://schemas.openxmlformats.org/officeDocument/2006/relationships/tags" Target="../tags/tag1577.xml"/><Relationship Id="rId29" Type="http://schemas.openxmlformats.org/officeDocument/2006/relationships/tags" Target="../tags/tag1604.xml"/><Relationship Id="rId24" Type="http://schemas.openxmlformats.org/officeDocument/2006/relationships/tags" Target="../tags/tag1599.xml"/><Relationship Id="rId40" Type="http://schemas.openxmlformats.org/officeDocument/2006/relationships/tags" Target="../tags/tag1615.xml"/><Relationship Id="rId45" Type="http://schemas.openxmlformats.org/officeDocument/2006/relationships/tags" Target="../tags/tag1620.xml"/><Relationship Id="rId66" Type="http://schemas.openxmlformats.org/officeDocument/2006/relationships/slide" Target="slide17.xml"/><Relationship Id="rId87" Type="http://schemas.openxmlformats.org/officeDocument/2006/relationships/slide" Target="slide40.xml"/><Relationship Id="rId61" Type="http://schemas.openxmlformats.org/officeDocument/2006/relationships/slide" Target="slide11.xml"/><Relationship Id="rId82" Type="http://schemas.openxmlformats.org/officeDocument/2006/relationships/slide" Target="slide34.xml"/><Relationship Id="rId19" Type="http://schemas.openxmlformats.org/officeDocument/2006/relationships/tags" Target="../tags/tag1594.xml"/><Relationship Id="rId14" Type="http://schemas.openxmlformats.org/officeDocument/2006/relationships/tags" Target="../tags/tag1589.xml"/><Relationship Id="rId30" Type="http://schemas.openxmlformats.org/officeDocument/2006/relationships/tags" Target="../tags/tag1605.xml"/><Relationship Id="rId35" Type="http://schemas.openxmlformats.org/officeDocument/2006/relationships/tags" Target="../tags/tag1610.xml"/><Relationship Id="rId56" Type="http://schemas.openxmlformats.org/officeDocument/2006/relationships/slide" Target="slide5.xml"/><Relationship Id="rId77" Type="http://schemas.openxmlformats.org/officeDocument/2006/relationships/slide" Target="slide29.xml"/><Relationship Id="rId8" Type="http://schemas.openxmlformats.org/officeDocument/2006/relationships/tags" Target="../tags/tag1583.xml"/><Relationship Id="rId51" Type="http://schemas.openxmlformats.org/officeDocument/2006/relationships/notesSlide" Target="../notesSlides/notesSlide22.xml"/><Relationship Id="rId72" Type="http://schemas.openxmlformats.org/officeDocument/2006/relationships/slide" Target="slide23.xml"/><Relationship Id="rId93" Type="http://schemas.openxmlformats.org/officeDocument/2006/relationships/slide" Target="slide46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tags" Target="../tags/tag78.xml"/><Relationship Id="rId21" Type="http://schemas.openxmlformats.org/officeDocument/2006/relationships/tags" Target="../tags/tag73.xml"/><Relationship Id="rId42" Type="http://schemas.openxmlformats.org/officeDocument/2006/relationships/tags" Target="../tags/tag94.xml"/><Relationship Id="rId47" Type="http://schemas.openxmlformats.org/officeDocument/2006/relationships/tags" Target="../tags/tag99.xml"/><Relationship Id="rId63" Type="http://schemas.openxmlformats.org/officeDocument/2006/relationships/slide" Target="slide14.xml"/><Relationship Id="rId68" Type="http://schemas.openxmlformats.org/officeDocument/2006/relationships/slide" Target="slide20.xml"/><Relationship Id="rId84" Type="http://schemas.openxmlformats.org/officeDocument/2006/relationships/slide" Target="slide37.xml"/><Relationship Id="rId89" Type="http://schemas.openxmlformats.org/officeDocument/2006/relationships/slide" Target="slide43.xml"/><Relationship Id="rId16" Type="http://schemas.openxmlformats.org/officeDocument/2006/relationships/tags" Target="../tags/tag68.xml"/><Relationship Id="rId11" Type="http://schemas.openxmlformats.org/officeDocument/2006/relationships/tags" Target="../tags/tag63.xml"/><Relationship Id="rId32" Type="http://schemas.openxmlformats.org/officeDocument/2006/relationships/tags" Target="../tags/tag84.xml"/><Relationship Id="rId37" Type="http://schemas.openxmlformats.org/officeDocument/2006/relationships/tags" Target="../tags/tag89.xml"/><Relationship Id="rId53" Type="http://schemas.openxmlformats.org/officeDocument/2006/relationships/slide" Target="slide3.xml"/><Relationship Id="rId58" Type="http://schemas.openxmlformats.org/officeDocument/2006/relationships/slide" Target="slide9.xml"/><Relationship Id="rId74" Type="http://schemas.openxmlformats.org/officeDocument/2006/relationships/slide" Target="slide26.xml"/><Relationship Id="rId79" Type="http://schemas.openxmlformats.org/officeDocument/2006/relationships/slide" Target="slide32.xml"/><Relationship Id="rId5" Type="http://schemas.openxmlformats.org/officeDocument/2006/relationships/tags" Target="../tags/tag57.xml"/><Relationship Id="rId90" Type="http://schemas.openxmlformats.org/officeDocument/2006/relationships/slide" Target="slide44.xml"/><Relationship Id="rId95" Type="http://schemas.openxmlformats.org/officeDocument/2006/relationships/slide" Target="slide49.xml"/><Relationship Id="rId22" Type="http://schemas.openxmlformats.org/officeDocument/2006/relationships/tags" Target="../tags/tag74.xml"/><Relationship Id="rId27" Type="http://schemas.openxmlformats.org/officeDocument/2006/relationships/tags" Target="../tags/tag79.xml"/><Relationship Id="rId43" Type="http://schemas.openxmlformats.org/officeDocument/2006/relationships/tags" Target="../tags/tag95.xml"/><Relationship Id="rId48" Type="http://schemas.openxmlformats.org/officeDocument/2006/relationships/tags" Target="../tags/tag100.xml"/><Relationship Id="rId64" Type="http://schemas.openxmlformats.org/officeDocument/2006/relationships/slide" Target="slide15.xml"/><Relationship Id="rId69" Type="http://schemas.openxmlformats.org/officeDocument/2006/relationships/slide" Target="slide21.xml"/><Relationship Id="rId8" Type="http://schemas.openxmlformats.org/officeDocument/2006/relationships/tags" Target="../tags/tag60.xml"/><Relationship Id="rId51" Type="http://schemas.openxmlformats.org/officeDocument/2006/relationships/notesSlide" Target="../notesSlides/notesSlide2.xml"/><Relationship Id="rId72" Type="http://schemas.openxmlformats.org/officeDocument/2006/relationships/slide" Target="slide24.xml"/><Relationship Id="rId80" Type="http://schemas.openxmlformats.org/officeDocument/2006/relationships/slide" Target="slide33.xml"/><Relationship Id="rId85" Type="http://schemas.openxmlformats.org/officeDocument/2006/relationships/slide" Target="slide39.xml"/><Relationship Id="rId93" Type="http://schemas.openxmlformats.org/officeDocument/2006/relationships/slide" Target="slide47.xml"/><Relationship Id="rId3" Type="http://schemas.openxmlformats.org/officeDocument/2006/relationships/tags" Target="../tags/tag55.xml"/><Relationship Id="rId12" Type="http://schemas.openxmlformats.org/officeDocument/2006/relationships/tags" Target="../tags/tag64.xml"/><Relationship Id="rId17" Type="http://schemas.openxmlformats.org/officeDocument/2006/relationships/tags" Target="../tags/tag69.xml"/><Relationship Id="rId25" Type="http://schemas.openxmlformats.org/officeDocument/2006/relationships/tags" Target="../tags/tag77.xml"/><Relationship Id="rId33" Type="http://schemas.openxmlformats.org/officeDocument/2006/relationships/tags" Target="../tags/tag85.xml"/><Relationship Id="rId38" Type="http://schemas.openxmlformats.org/officeDocument/2006/relationships/tags" Target="../tags/tag90.xml"/><Relationship Id="rId46" Type="http://schemas.openxmlformats.org/officeDocument/2006/relationships/tags" Target="../tags/tag98.xml"/><Relationship Id="rId59" Type="http://schemas.openxmlformats.org/officeDocument/2006/relationships/slide" Target="slide10.xml"/><Relationship Id="rId67" Type="http://schemas.openxmlformats.org/officeDocument/2006/relationships/slide" Target="slide19.xml"/><Relationship Id="rId20" Type="http://schemas.openxmlformats.org/officeDocument/2006/relationships/tags" Target="../tags/tag72.xml"/><Relationship Id="rId41" Type="http://schemas.openxmlformats.org/officeDocument/2006/relationships/tags" Target="../tags/tag93.xml"/><Relationship Id="rId54" Type="http://schemas.openxmlformats.org/officeDocument/2006/relationships/slide" Target="slide4.xml"/><Relationship Id="rId62" Type="http://schemas.openxmlformats.org/officeDocument/2006/relationships/slide" Target="slide13.xml"/><Relationship Id="rId70" Type="http://schemas.openxmlformats.org/officeDocument/2006/relationships/slide" Target="slide22.xml"/><Relationship Id="rId75" Type="http://schemas.openxmlformats.org/officeDocument/2006/relationships/slide" Target="slide27.xml"/><Relationship Id="rId83" Type="http://schemas.openxmlformats.org/officeDocument/2006/relationships/slide" Target="slide36.xml"/><Relationship Id="rId88" Type="http://schemas.openxmlformats.org/officeDocument/2006/relationships/slide" Target="slide42.xml"/><Relationship Id="rId91" Type="http://schemas.openxmlformats.org/officeDocument/2006/relationships/slide" Target="slide45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5" Type="http://schemas.openxmlformats.org/officeDocument/2006/relationships/tags" Target="../tags/tag67.xml"/><Relationship Id="rId23" Type="http://schemas.openxmlformats.org/officeDocument/2006/relationships/tags" Target="../tags/tag75.xml"/><Relationship Id="rId28" Type="http://schemas.openxmlformats.org/officeDocument/2006/relationships/tags" Target="../tags/tag80.xml"/><Relationship Id="rId36" Type="http://schemas.openxmlformats.org/officeDocument/2006/relationships/tags" Target="../tags/tag88.xml"/><Relationship Id="rId49" Type="http://schemas.openxmlformats.org/officeDocument/2006/relationships/tags" Target="../tags/tag101.xml"/><Relationship Id="rId57" Type="http://schemas.openxmlformats.org/officeDocument/2006/relationships/slide" Target="slide8.xml"/><Relationship Id="rId10" Type="http://schemas.openxmlformats.org/officeDocument/2006/relationships/tags" Target="../tags/tag62.xml"/><Relationship Id="rId31" Type="http://schemas.openxmlformats.org/officeDocument/2006/relationships/tags" Target="../tags/tag83.xml"/><Relationship Id="rId44" Type="http://schemas.openxmlformats.org/officeDocument/2006/relationships/tags" Target="../tags/tag96.xml"/><Relationship Id="rId52" Type="http://schemas.openxmlformats.org/officeDocument/2006/relationships/image" Target="../media/image6.png"/><Relationship Id="rId60" Type="http://schemas.openxmlformats.org/officeDocument/2006/relationships/slide" Target="slide11.xml"/><Relationship Id="rId65" Type="http://schemas.openxmlformats.org/officeDocument/2006/relationships/slide" Target="slide17.xml"/><Relationship Id="rId73" Type="http://schemas.openxmlformats.org/officeDocument/2006/relationships/slide" Target="slide25.xml"/><Relationship Id="rId78" Type="http://schemas.openxmlformats.org/officeDocument/2006/relationships/slide" Target="slide31.xml"/><Relationship Id="rId81" Type="http://schemas.openxmlformats.org/officeDocument/2006/relationships/slide" Target="slide34.xml"/><Relationship Id="rId86" Type="http://schemas.openxmlformats.org/officeDocument/2006/relationships/slide" Target="slide40.xml"/><Relationship Id="rId94" Type="http://schemas.openxmlformats.org/officeDocument/2006/relationships/slide" Target="slide48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3" Type="http://schemas.openxmlformats.org/officeDocument/2006/relationships/tags" Target="../tags/tag65.xml"/><Relationship Id="rId18" Type="http://schemas.openxmlformats.org/officeDocument/2006/relationships/tags" Target="../tags/tag70.xml"/><Relationship Id="rId39" Type="http://schemas.openxmlformats.org/officeDocument/2006/relationships/tags" Target="../tags/tag91.xml"/><Relationship Id="rId34" Type="http://schemas.openxmlformats.org/officeDocument/2006/relationships/tags" Target="../tags/tag86.xml"/><Relationship Id="rId50" Type="http://schemas.openxmlformats.org/officeDocument/2006/relationships/slideLayout" Target="../slideLayouts/slideLayout1.xml"/><Relationship Id="rId55" Type="http://schemas.openxmlformats.org/officeDocument/2006/relationships/slide" Target="slide5.xml"/><Relationship Id="rId76" Type="http://schemas.openxmlformats.org/officeDocument/2006/relationships/slide" Target="slide29.xml"/><Relationship Id="rId7" Type="http://schemas.openxmlformats.org/officeDocument/2006/relationships/tags" Target="../tags/tag59.xml"/><Relationship Id="rId71" Type="http://schemas.openxmlformats.org/officeDocument/2006/relationships/slide" Target="slide23.xml"/><Relationship Id="rId92" Type="http://schemas.openxmlformats.org/officeDocument/2006/relationships/slide" Target="slide46.xml"/><Relationship Id="rId2" Type="http://schemas.openxmlformats.org/officeDocument/2006/relationships/tags" Target="../tags/tag54.xml"/><Relationship Id="rId29" Type="http://schemas.openxmlformats.org/officeDocument/2006/relationships/tags" Target="../tags/tag81.xml"/><Relationship Id="rId24" Type="http://schemas.openxmlformats.org/officeDocument/2006/relationships/tags" Target="../tags/tag76.xml"/><Relationship Id="rId40" Type="http://schemas.openxmlformats.org/officeDocument/2006/relationships/tags" Target="../tags/tag92.xml"/><Relationship Id="rId45" Type="http://schemas.openxmlformats.org/officeDocument/2006/relationships/tags" Target="../tags/tag97.xml"/><Relationship Id="rId66" Type="http://schemas.openxmlformats.org/officeDocument/2006/relationships/slide" Target="slide18.xml"/><Relationship Id="rId87" Type="http://schemas.openxmlformats.org/officeDocument/2006/relationships/slide" Target="slide41.xml"/><Relationship Id="rId61" Type="http://schemas.openxmlformats.org/officeDocument/2006/relationships/slide" Target="slide12.xml"/><Relationship Id="rId82" Type="http://schemas.openxmlformats.org/officeDocument/2006/relationships/slide" Target="slide35.xml"/><Relationship Id="rId19" Type="http://schemas.openxmlformats.org/officeDocument/2006/relationships/tags" Target="../tags/tag71.xml"/><Relationship Id="rId14" Type="http://schemas.openxmlformats.org/officeDocument/2006/relationships/tags" Target="../tags/tag66.xml"/><Relationship Id="rId30" Type="http://schemas.openxmlformats.org/officeDocument/2006/relationships/tags" Target="../tags/tag82.xml"/><Relationship Id="rId35" Type="http://schemas.openxmlformats.org/officeDocument/2006/relationships/tags" Target="../tags/tag87.xml"/><Relationship Id="rId56" Type="http://schemas.openxmlformats.org/officeDocument/2006/relationships/slide" Target="slide6.xml"/><Relationship Id="rId77" Type="http://schemas.openxmlformats.org/officeDocument/2006/relationships/slide" Target="slide30.xml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tags" Target="../tags/tag1650.xml"/><Relationship Id="rId21" Type="http://schemas.openxmlformats.org/officeDocument/2006/relationships/tags" Target="../tags/tag1645.xml"/><Relationship Id="rId42" Type="http://schemas.openxmlformats.org/officeDocument/2006/relationships/tags" Target="../tags/tag1666.xml"/><Relationship Id="rId47" Type="http://schemas.openxmlformats.org/officeDocument/2006/relationships/tags" Target="../tags/tag1671.xml"/><Relationship Id="rId63" Type="http://schemas.openxmlformats.org/officeDocument/2006/relationships/image" Target="../media/image122.png"/><Relationship Id="rId68" Type="http://schemas.openxmlformats.org/officeDocument/2006/relationships/slide" Target="slide8.xml"/><Relationship Id="rId84" Type="http://schemas.openxmlformats.org/officeDocument/2006/relationships/slide" Target="slide25.xml"/><Relationship Id="rId89" Type="http://schemas.openxmlformats.org/officeDocument/2006/relationships/slide" Target="slide31.xml"/><Relationship Id="rId16" Type="http://schemas.openxmlformats.org/officeDocument/2006/relationships/tags" Target="../tags/tag1640.xml"/><Relationship Id="rId11" Type="http://schemas.openxmlformats.org/officeDocument/2006/relationships/tags" Target="../tags/tag1635.xml"/><Relationship Id="rId32" Type="http://schemas.openxmlformats.org/officeDocument/2006/relationships/tags" Target="../tags/tag1656.xml"/><Relationship Id="rId37" Type="http://schemas.openxmlformats.org/officeDocument/2006/relationships/tags" Target="../tags/tag1661.xml"/><Relationship Id="rId53" Type="http://schemas.openxmlformats.org/officeDocument/2006/relationships/image" Target="../media/image112.png"/><Relationship Id="rId58" Type="http://schemas.openxmlformats.org/officeDocument/2006/relationships/image" Target="../media/image117.png"/><Relationship Id="rId74" Type="http://schemas.openxmlformats.org/officeDocument/2006/relationships/slide" Target="slide14.xml"/><Relationship Id="rId79" Type="http://schemas.openxmlformats.org/officeDocument/2006/relationships/slide" Target="slide20.xml"/><Relationship Id="rId102" Type="http://schemas.openxmlformats.org/officeDocument/2006/relationships/slide" Target="slide45.xml"/><Relationship Id="rId5" Type="http://schemas.openxmlformats.org/officeDocument/2006/relationships/tags" Target="../tags/tag1629.xml"/><Relationship Id="rId90" Type="http://schemas.openxmlformats.org/officeDocument/2006/relationships/slide" Target="slide32.xml"/><Relationship Id="rId95" Type="http://schemas.openxmlformats.org/officeDocument/2006/relationships/slide" Target="slide37.xml"/><Relationship Id="rId22" Type="http://schemas.openxmlformats.org/officeDocument/2006/relationships/tags" Target="../tags/tag1646.xml"/><Relationship Id="rId27" Type="http://schemas.openxmlformats.org/officeDocument/2006/relationships/tags" Target="../tags/tag1651.xml"/><Relationship Id="rId43" Type="http://schemas.openxmlformats.org/officeDocument/2006/relationships/tags" Target="../tags/tag1667.xml"/><Relationship Id="rId48" Type="http://schemas.openxmlformats.org/officeDocument/2006/relationships/tags" Target="../tags/tag1672.xml"/><Relationship Id="rId64" Type="http://schemas.openxmlformats.org/officeDocument/2006/relationships/slide" Target="slide3.xml"/><Relationship Id="rId69" Type="http://schemas.openxmlformats.org/officeDocument/2006/relationships/slide" Target="slide9.xml"/><Relationship Id="rId80" Type="http://schemas.openxmlformats.org/officeDocument/2006/relationships/slide" Target="slide21.xml"/><Relationship Id="rId85" Type="http://schemas.openxmlformats.org/officeDocument/2006/relationships/slide" Target="slide26.xml"/><Relationship Id="rId12" Type="http://schemas.openxmlformats.org/officeDocument/2006/relationships/tags" Target="../tags/tag1636.xml"/><Relationship Id="rId17" Type="http://schemas.openxmlformats.org/officeDocument/2006/relationships/tags" Target="../tags/tag1641.xml"/><Relationship Id="rId33" Type="http://schemas.openxmlformats.org/officeDocument/2006/relationships/tags" Target="../tags/tag1657.xml"/><Relationship Id="rId38" Type="http://schemas.openxmlformats.org/officeDocument/2006/relationships/tags" Target="../tags/tag1662.xml"/><Relationship Id="rId59" Type="http://schemas.openxmlformats.org/officeDocument/2006/relationships/image" Target="../media/image118.png"/><Relationship Id="rId103" Type="http://schemas.openxmlformats.org/officeDocument/2006/relationships/slide" Target="slide46.xml"/><Relationship Id="rId20" Type="http://schemas.openxmlformats.org/officeDocument/2006/relationships/tags" Target="../tags/tag1644.xml"/><Relationship Id="rId41" Type="http://schemas.openxmlformats.org/officeDocument/2006/relationships/tags" Target="../tags/tag1665.xml"/><Relationship Id="rId54" Type="http://schemas.openxmlformats.org/officeDocument/2006/relationships/image" Target="../media/image113.png"/><Relationship Id="rId62" Type="http://schemas.openxmlformats.org/officeDocument/2006/relationships/image" Target="../media/image121.png"/><Relationship Id="rId70" Type="http://schemas.openxmlformats.org/officeDocument/2006/relationships/slide" Target="slide10.xml"/><Relationship Id="rId75" Type="http://schemas.openxmlformats.org/officeDocument/2006/relationships/slide" Target="slide15.xml"/><Relationship Id="rId83" Type="http://schemas.openxmlformats.org/officeDocument/2006/relationships/slide" Target="slide24.xml"/><Relationship Id="rId88" Type="http://schemas.openxmlformats.org/officeDocument/2006/relationships/slide" Target="slide30.xml"/><Relationship Id="rId91" Type="http://schemas.openxmlformats.org/officeDocument/2006/relationships/slide" Target="slide33.xml"/><Relationship Id="rId96" Type="http://schemas.openxmlformats.org/officeDocument/2006/relationships/slide" Target="slide39.xml"/><Relationship Id="rId1" Type="http://schemas.openxmlformats.org/officeDocument/2006/relationships/tags" Target="../tags/tag1625.xml"/><Relationship Id="rId6" Type="http://schemas.openxmlformats.org/officeDocument/2006/relationships/tags" Target="../tags/tag1630.xml"/><Relationship Id="rId15" Type="http://schemas.openxmlformats.org/officeDocument/2006/relationships/tags" Target="../tags/tag1639.xml"/><Relationship Id="rId23" Type="http://schemas.openxmlformats.org/officeDocument/2006/relationships/tags" Target="../tags/tag1647.xml"/><Relationship Id="rId28" Type="http://schemas.openxmlformats.org/officeDocument/2006/relationships/tags" Target="../tags/tag1652.xml"/><Relationship Id="rId36" Type="http://schemas.openxmlformats.org/officeDocument/2006/relationships/tags" Target="../tags/tag1660.xml"/><Relationship Id="rId49" Type="http://schemas.openxmlformats.org/officeDocument/2006/relationships/tags" Target="../tags/tag1673.xml"/><Relationship Id="rId57" Type="http://schemas.openxmlformats.org/officeDocument/2006/relationships/image" Target="../media/image116.png"/><Relationship Id="rId106" Type="http://schemas.openxmlformats.org/officeDocument/2006/relationships/slide" Target="slide49.xml"/><Relationship Id="rId10" Type="http://schemas.openxmlformats.org/officeDocument/2006/relationships/tags" Target="../tags/tag1634.xml"/><Relationship Id="rId31" Type="http://schemas.openxmlformats.org/officeDocument/2006/relationships/tags" Target="../tags/tag1655.xml"/><Relationship Id="rId44" Type="http://schemas.openxmlformats.org/officeDocument/2006/relationships/tags" Target="../tags/tag1668.xml"/><Relationship Id="rId52" Type="http://schemas.openxmlformats.org/officeDocument/2006/relationships/image" Target="../media/image111.png"/><Relationship Id="rId60" Type="http://schemas.openxmlformats.org/officeDocument/2006/relationships/image" Target="../media/image119.png"/><Relationship Id="rId65" Type="http://schemas.openxmlformats.org/officeDocument/2006/relationships/slide" Target="slide4.xml"/><Relationship Id="rId73" Type="http://schemas.openxmlformats.org/officeDocument/2006/relationships/slide" Target="slide13.xml"/><Relationship Id="rId78" Type="http://schemas.openxmlformats.org/officeDocument/2006/relationships/slide" Target="slide19.xml"/><Relationship Id="rId81" Type="http://schemas.openxmlformats.org/officeDocument/2006/relationships/slide" Target="slide22.xml"/><Relationship Id="rId86" Type="http://schemas.openxmlformats.org/officeDocument/2006/relationships/slide" Target="slide27.xml"/><Relationship Id="rId94" Type="http://schemas.openxmlformats.org/officeDocument/2006/relationships/slide" Target="slide36.xml"/><Relationship Id="rId99" Type="http://schemas.openxmlformats.org/officeDocument/2006/relationships/slide" Target="slide42.xml"/><Relationship Id="rId101" Type="http://schemas.openxmlformats.org/officeDocument/2006/relationships/slide" Target="slide44.xml"/><Relationship Id="rId4" Type="http://schemas.openxmlformats.org/officeDocument/2006/relationships/tags" Target="../tags/tag1628.xml"/><Relationship Id="rId9" Type="http://schemas.openxmlformats.org/officeDocument/2006/relationships/tags" Target="../tags/tag1633.xml"/><Relationship Id="rId13" Type="http://schemas.openxmlformats.org/officeDocument/2006/relationships/tags" Target="../tags/tag1637.xml"/><Relationship Id="rId18" Type="http://schemas.openxmlformats.org/officeDocument/2006/relationships/tags" Target="../tags/tag1642.xml"/><Relationship Id="rId39" Type="http://schemas.openxmlformats.org/officeDocument/2006/relationships/tags" Target="../tags/tag1663.xml"/><Relationship Id="rId34" Type="http://schemas.openxmlformats.org/officeDocument/2006/relationships/tags" Target="../tags/tag1658.xml"/><Relationship Id="rId50" Type="http://schemas.openxmlformats.org/officeDocument/2006/relationships/slideLayout" Target="../slideLayouts/slideLayout2.xml"/><Relationship Id="rId55" Type="http://schemas.openxmlformats.org/officeDocument/2006/relationships/image" Target="../media/image114.png"/><Relationship Id="rId76" Type="http://schemas.openxmlformats.org/officeDocument/2006/relationships/slide" Target="slide17.xml"/><Relationship Id="rId97" Type="http://schemas.openxmlformats.org/officeDocument/2006/relationships/slide" Target="slide40.xml"/><Relationship Id="rId104" Type="http://schemas.openxmlformats.org/officeDocument/2006/relationships/slide" Target="slide47.xml"/><Relationship Id="rId7" Type="http://schemas.openxmlformats.org/officeDocument/2006/relationships/tags" Target="../tags/tag1631.xml"/><Relationship Id="rId71" Type="http://schemas.openxmlformats.org/officeDocument/2006/relationships/slide" Target="slide11.xml"/><Relationship Id="rId92" Type="http://schemas.openxmlformats.org/officeDocument/2006/relationships/slide" Target="slide34.xml"/><Relationship Id="rId2" Type="http://schemas.openxmlformats.org/officeDocument/2006/relationships/tags" Target="../tags/tag1626.xml"/><Relationship Id="rId29" Type="http://schemas.openxmlformats.org/officeDocument/2006/relationships/tags" Target="../tags/tag1653.xml"/><Relationship Id="rId24" Type="http://schemas.openxmlformats.org/officeDocument/2006/relationships/tags" Target="../tags/tag1648.xml"/><Relationship Id="rId40" Type="http://schemas.openxmlformats.org/officeDocument/2006/relationships/tags" Target="../tags/tag1664.xml"/><Relationship Id="rId45" Type="http://schemas.openxmlformats.org/officeDocument/2006/relationships/tags" Target="../tags/tag1669.xml"/><Relationship Id="rId66" Type="http://schemas.openxmlformats.org/officeDocument/2006/relationships/slide" Target="slide5.xml"/><Relationship Id="rId87" Type="http://schemas.openxmlformats.org/officeDocument/2006/relationships/slide" Target="slide29.xml"/><Relationship Id="rId61" Type="http://schemas.openxmlformats.org/officeDocument/2006/relationships/image" Target="../media/image120.png"/><Relationship Id="rId82" Type="http://schemas.openxmlformats.org/officeDocument/2006/relationships/slide" Target="slide23.xml"/><Relationship Id="rId19" Type="http://schemas.openxmlformats.org/officeDocument/2006/relationships/tags" Target="../tags/tag1643.xml"/><Relationship Id="rId14" Type="http://schemas.openxmlformats.org/officeDocument/2006/relationships/tags" Target="../tags/tag1638.xml"/><Relationship Id="rId30" Type="http://schemas.openxmlformats.org/officeDocument/2006/relationships/tags" Target="../tags/tag1654.xml"/><Relationship Id="rId35" Type="http://schemas.openxmlformats.org/officeDocument/2006/relationships/tags" Target="../tags/tag1659.xml"/><Relationship Id="rId56" Type="http://schemas.openxmlformats.org/officeDocument/2006/relationships/image" Target="../media/image115.emf"/><Relationship Id="rId77" Type="http://schemas.openxmlformats.org/officeDocument/2006/relationships/slide" Target="slide18.xml"/><Relationship Id="rId100" Type="http://schemas.openxmlformats.org/officeDocument/2006/relationships/slide" Target="slide43.xml"/><Relationship Id="rId105" Type="http://schemas.openxmlformats.org/officeDocument/2006/relationships/slide" Target="slide48.xml"/><Relationship Id="rId8" Type="http://schemas.openxmlformats.org/officeDocument/2006/relationships/tags" Target="../tags/tag1632.xml"/><Relationship Id="rId51" Type="http://schemas.openxmlformats.org/officeDocument/2006/relationships/image" Target="../media/image110.png"/><Relationship Id="rId72" Type="http://schemas.openxmlformats.org/officeDocument/2006/relationships/slide" Target="slide12.xml"/><Relationship Id="rId93" Type="http://schemas.openxmlformats.org/officeDocument/2006/relationships/slide" Target="slide35.xml"/><Relationship Id="rId98" Type="http://schemas.openxmlformats.org/officeDocument/2006/relationships/slide" Target="slide41.xml"/><Relationship Id="rId3" Type="http://schemas.openxmlformats.org/officeDocument/2006/relationships/tags" Target="../tags/tag1627.xml"/><Relationship Id="rId25" Type="http://schemas.openxmlformats.org/officeDocument/2006/relationships/tags" Target="../tags/tag1649.xml"/><Relationship Id="rId46" Type="http://schemas.openxmlformats.org/officeDocument/2006/relationships/tags" Target="../tags/tag1670.xml"/><Relationship Id="rId67" Type="http://schemas.openxmlformats.org/officeDocument/2006/relationships/slide" Target="slide6.xm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tags" Target="../tags/tag1699.xml"/><Relationship Id="rId21" Type="http://schemas.openxmlformats.org/officeDocument/2006/relationships/tags" Target="../tags/tag1694.xml"/><Relationship Id="rId42" Type="http://schemas.openxmlformats.org/officeDocument/2006/relationships/tags" Target="../tags/tag1715.xml"/><Relationship Id="rId47" Type="http://schemas.openxmlformats.org/officeDocument/2006/relationships/tags" Target="../tags/tag1720.xml"/><Relationship Id="rId63" Type="http://schemas.openxmlformats.org/officeDocument/2006/relationships/slide" Target="slide14.xml"/><Relationship Id="rId68" Type="http://schemas.openxmlformats.org/officeDocument/2006/relationships/slide" Target="slide20.xml"/><Relationship Id="rId84" Type="http://schemas.openxmlformats.org/officeDocument/2006/relationships/slide" Target="slide37.xml"/><Relationship Id="rId89" Type="http://schemas.openxmlformats.org/officeDocument/2006/relationships/slide" Target="slide43.xml"/><Relationship Id="rId16" Type="http://schemas.openxmlformats.org/officeDocument/2006/relationships/tags" Target="../tags/tag1689.xml"/><Relationship Id="rId11" Type="http://schemas.openxmlformats.org/officeDocument/2006/relationships/tags" Target="../tags/tag1684.xml"/><Relationship Id="rId32" Type="http://schemas.openxmlformats.org/officeDocument/2006/relationships/tags" Target="../tags/tag1705.xml"/><Relationship Id="rId37" Type="http://schemas.openxmlformats.org/officeDocument/2006/relationships/tags" Target="../tags/tag1710.xml"/><Relationship Id="rId53" Type="http://schemas.openxmlformats.org/officeDocument/2006/relationships/slide" Target="slide3.xml"/><Relationship Id="rId58" Type="http://schemas.openxmlformats.org/officeDocument/2006/relationships/slide" Target="slide9.xml"/><Relationship Id="rId74" Type="http://schemas.openxmlformats.org/officeDocument/2006/relationships/slide" Target="slide26.xml"/><Relationship Id="rId79" Type="http://schemas.openxmlformats.org/officeDocument/2006/relationships/slide" Target="slide32.xml"/><Relationship Id="rId5" Type="http://schemas.openxmlformats.org/officeDocument/2006/relationships/tags" Target="../tags/tag1678.xml"/><Relationship Id="rId90" Type="http://schemas.openxmlformats.org/officeDocument/2006/relationships/slide" Target="slide44.xml"/><Relationship Id="rId95" Type="http://schemas.openxmlformats.org/officeDocument/2006/relationships/slide" Target="slide49.xml"/><Relationship Id="rId22" Type="http://schemas.openxmlformats.org/officeDocument/2006/relationships/tags" Target="../tags/tag1695.xml"/><Relationship Id="rId27" Type="http://schemas.openxmlformats.org/officeDocument/2006/relationships/tags" Target="../tags/tag1700.xml"/><Relationship Id="rId43" Type="http://schemas.openxmlformats.org/officeDocument/2006/relationships/tags" Target="../tags/tag1716.xml"/><Relationship Id="rId48" Type="http://schemas.openxmlformats.org/officeDocument/2006/relationships/tags" Target="../tags/tag1721.xml"/><Relationship Id="rId64" Type="http://schemas.openxmlformats.org/officeDocument/2006/relationships/slide" Target="slide15.xml"/><Relationship Id="rId69" Type="http://schemas.openxmlformats.org/officeDocument/2006/relationships/slide" Target="slide21.xml"/><Relationship Id="rId8" Type="http://schemas.openxmlformats.org/officeDocument/2006/relationships/tags" Target="../tags/tag1681.xml"/><Relationship Id="rId51" Type="http://schemas.openxmlformats.org/officeDocument/2006/relationships/notesSlide" Target="../notesSlides/notesSlide23.xml"/><Relationship Id="rId72" Type="http://schemas.openxmlformats.org/officeDocument/2006/relationships/slide" Target="slide24.xml"/><Relationship Id="rId80" Type="http://schemas.openxmlformats.org/officeDocument/2006/relationships/slide" Target="slide33.xml"/><Relationship Id="rId85" Type="http://schemas.openxmlformats.org/officeDocument/2006/relationships/slide" Target="slide39.xml"/><Relationship Id="rId93" Type="http://schemas.openxmlformats.org/officeDocument/2006/relationships/slide" Target="slide47.xml"/><Relationship Id="rId3" Type="http://schemas.openxmlformats.org/officeDocument/2006/relationships/tags" Target="../tags/tag1676.xml"/><Relationship Id="rId12" Type="http://schemas.openxmlformats.org/officeDocument/2006/relationships/tags" Target="../tags/tag1685.xml"/><Relationship Id="rId17" Type="http://schemas.openxmlformats.org/officeDocument/2006/relationships/tags" Target="../tags/tag1690.xml"/><Relationship Id="rId25" Type="http://schemas.openxmlformats.org/officeDocument/2006/relationships/tags" Target="../tags/tag1698.xml"/><Relationship Id="rId33" Type="http://schemas.openxmlformats.org/officeDocument/2006/relationships/tags" Target="../tags/tag1706.xml"/><Relationship Id="rId38" Type="http://schemas.openxmlformats.org/officeDocument/2006/relationships/tags" Target="../tags/tag1711.xml"/><Relationship Id="rId46" Type="http://schemas.openxmlformats.org/officeDocument/2006/relationships/tags" Target="../tags/tag1719.xml"/><Relationship Id="rId59" Type="http://schemas.openxmlformats.org/officeDocument/2006/relationships/slide" Target="slide10.xml"/><Relationship Id="rId67" Type="http://schemas.openxmlformats.org/officeDocument/2006/relationships/slide" Target="slide19.xml"/><Relationship Id="rId20" Type="http://schemas.openxmlformats.org/officeDocument/2006/relationships/tags" Target="../tags/tag1693.xml"/><Relationship Id="rId41" Type="http://schemas.openxmlformats.org/officeDocument/2006/relationships/tags" Target="../tags/tag1714.xml"/><Relationship Id="rId54" Type="http://schemas.openxmlformats.org/officeDocument/2006/relationships/slide" Target="slide4.xml"/><Relationship Id="rId62" Type="http://schemas.openxmlformats.org/officeDocument/2006/relationships/slide" Target="slide13.xml"/><Relationship Id="rId70" Type="http://schemas.openxmlformats.org/officeDocument/2006/relationships/slide" Target="slide22.xml"/><Relationship Id="rId75" Type="http://schemas.openxmlformats.org/officeDocument/2006/relationships/slide" Target="slide27.xml"/><Relationship Id="rId83" Type="http://schemas.openxmlformats.org/officeDocument/2006/relationships/slide" Target="slide36.xml"/><Relationship Id="rId88" Type="http://schemas.openxmlformats.org/officeDocument/2006/relationships/slide" Target="slide42.xml"/><Relationship Id="rId91" Type="http://schemas.openxmlformats.org/officeDocument/2006/relationships/slide" Target="slide45.xml"/><Relationship Id="rId1" Type="http://schemas.openxmlformats.org/officeDocument/2006/relationships/tags" Target="../tags/tag1674.xml"/><Relationship Id="rId6" Type="http://schemas.openxmlformats.org/officeDocument/2006/relationships/tags" Target="../tags/tag1679.xml"/><Relationship Id="rId15" Type="http://schemas.openxmlformats.org/officeDocument/2006/relationships/tags" Target="../tags/tag1688.xml"/><Relationship Id="rId23" Type="http://schemas.openxmlformats.org/officeDocument/2006/relationships/tags" Target="../tags/tag1696.xml"/><Relationship Id="rId28" Type="http://schemas.openxmlformats.org/officeDocument/2006/relationships/tags" Target="../tags/tag1701.xml"/><Relationship Id="rId36" Type="http://schemas.openxmlformats.org/officeDocument/2006/relationships/tags" Target="../tags/tag1709.xml"/><Relationship Id="rId49" Type="http://schemas.openxmlformats.org/officeDocument/2006/relationships/tags" Target="../tags/tag1722.xml"/><Relationship Id="rId57" Type="http://schemas.openxmlformats.org/officeDocument/2006/relationships/slide" Target="slide8.xml"/><Relationship Id="rId10" Type="http://schemas.openxmlformats.org/officeDocument/2006/relationships/tags" Target="../tags/tag1683.xml"/><Relationship Id="rId31" Type="http://schemas.openxmlformats.org/officeDocument/2006/relationships/tags" Target="../tags/tag1704.xml"/><Relationship Id="rId44" Type="http://schemas.openxmlformats.org/officeDocument/2006/relationships/tags" Target="../tags/tag1717.xml"/><Relationship Id="rId52" Type="http://schemas.openxmlformats.org/officeDocument/2006/relationships/hyperlink" Target="http://cdcl.umd.edu/papers/cdc17.pdf" TargetMode="External"/><Relationship Id="rId60" Type="http://schemas.openxmlformats.org/officeDocument/2006/relationships/slide" Target="slide11.xml"/><Relationship Id="rId65" Type="http://schemas.openxmlformats.org/officeDocument/2006/relationships/slide" Target="slide17.xml"/><Relationship Id="rId73" Type="http://schemas.openxmlformats.org/officeDocument/2006/relationships/slide" Target="slide25.xml"/><Relationship Id="rId78" Type="http://schemas.openxmlformats.org/officeDocument/2006/relationships/slide" Target="slide31.xml"/><Relationship Id="rId81" Type="http://schemas.openxmlformats.org/officeDocument/2006/relationships/slide" Target="slide34.xml"/><Relationship Id="rId86" Type="http://schemas.openxmlformats.org/officeDocument/2006/relationships/slide" Target="slide40.xml"/><Relationship Id="rId94" Type="http://schemas.openxmlformats.org/officeDocument/2006/relationships/slide" Target="slide48.xml"/><Relationship Id="rId4" Type="http://schemas.openxmlformats.org/officeDocument/2006/relationships/tags" Target="../tags/tag1677.xml"/><Relationship Id="rId9" Type="http://schemas.openxmlformats.org/officeDocument/2006/relationships/tags" Target="../tags/tag1682.xml"/><Relationship Id="rId13" Type="http://schemas.openxmlformats.org/officeDocument/2006/relationships/tags" Target="../tags/tag1686.xml"/><Relationship Id="rId18" Type="http://schemas.openxmlformats.org/officeDocument/2006/relationships/tags" Target="../tags/tag1691.xml"/><Relationship Id="rId39" Type="http://schemas.openxmlformats.org/officeDocument/2006/relationships/tags" Target="../tags/tag1712.xml"/><Relationship Id="rId34" Type="http://schemas.openxmlformats.org/officeDocument/2006/relationships/tags" Target="../tags/tag1707.xml"/><Relationship Id="rId50" Type="http://schemas.openxmlformats.org/officeDocument/2006/relationships/slideLayout" Target="../slideLayouts/slideLayout2.xml"/><Relationship Id="rId55" Type="http://schemas.openxmlformats.org/officeDocument/2006/relationships/slide" Target="slide5.xml"/><Relationship Id="rId76" Type="http://schemas.openxmlformats.org/officeDocument/2006/relationships/slide" Target="slide29.xml"/><Relationship Id="rId7" Type="http://schemas.openxmlformats.org/officeDocument/2006/relationships/tags" Target="../tags/tag1680.xml"/><Relationship Id="rId71" Type="http://schemas.openxmlformats.org/officeDocument/2006/relationships/slide" Target="slide23.xml"/><Relationship Id="rId92" Type="http://schemas.openxmlformats.org/officeDocument/2006/relationships/slide" Target="slide46.xml"/><Relationship Id="rId2" Type="http://schemas.openxmlformats.org/officeDocument/2006/relationships/tags" Target="../tags/tag1675.xml"/><Relationship Id="rId29" Type="http://schemas.openxmlformats.org/officeDocument/2006/relationships/tags" Target="../tags/tag1702.xml"/><Relationship Id="rId24" Type="http://schemas.openxmlformats.org/officeDocument/2006/relationships/tags" Target="../tags/tag1697.xml"/><Relationship Id="rId40" Type="http://schemas.openxmlformats.org/officeDocument/2006/relationships/tags" Target="../tags/tag1713.xml"/><Relationship Id="rId45" Type="http://schemas.openxmlformats.org/officeDocument/2006/relationships/tags" Target="../tags/tag1718.xml"/><Relationship Id="rId66" Type="http://schemas.openxmlformats.org/officeDocument/2006/relationships/slide" Target="slide18.xml"/><Relationship Id="rId87" Type="http://schemas.openxmlformats.org/officeDocument/2006/relationships/slide" Target="slide41.xml"/><Relationship Id="rId61" Type="http://schemas.openxmlformats.org/officeDocument/2006/relationships/slide" Target="slide12.xml"/><Relationship Id="rId82" Type="http://schemas.openxmlformats.org/officeDocument/2006/relationships/slide" Target="slide35.xml"/><Relationship Id="rId19" Type="http://schemas.openxmlformats.org/officeDocument/2006/relationships/tags" Target="../tags/tag1692.xml"/><Relationship Id="rId14" Type="http://schemas.openxmlformats.org/officeDocument/2006/relationships/tags" Target="../tags/tag1687.xml"/><Relationship Id="rId30" Type="http://schemas.openxmlformats.org/officeDocument/2006/relationships/tags" Target="../tags/tag1703.xml"/><Relationship Id="rId35" Type="http://schemas.openxmlformats.org/officeDocument/2006/relationships/tags" Target="../tags/tag1708.xml"/><Relationship Id="rId56" Type="http://schemas.openxmlformats.org/officeDocument/2006/relationships/slide" Target="slide6.xml"/><Relationship Id="rId77" Type="http://schemas.openxmlformats.org/officeDocument/2006/relationships/slide" Target="slide30.xml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tags" Target="../tags/tag1748.xml"/><Relationship Id="rId21" Type="http://schemas.openxmlformats.org/officeDocument/2006/relationships/tags" Target="../tags/tag1743.xml"/><Relationship Id="rId42" Type="http://schemas.openxmlformats.org/officeDocument/2006/relationships/tags" Target="../tags/tag1764.xml"/><Relationship Id="rId47" Type="http://schemas.openxmlformats.org/officeDocument/2006/relationships/tags" Target="../tags/tag1769.xml"/><Relationship Id="rId63" Type="http://schemas.openxmlformats.org/officeDocument/2006/relationships/slide" Target="slide14.xml"/><Relationship Id="rId68" Type="http://schemas.openxmlformats.org/officeDocument/2006/relationships/slide" Target="slide20.xml"/><Relationship Id="rId84" Type="http://schemas.openxmlformats.org/officeDocument/2006/relationships/slide" Target="slide37.xml"/><Relationship Id="rId89" Type="http://schemas.openxmlformats.org/officeDocument/2006/relationships/slide" Target="slide43.xml"/><Relationship Id="rId16" Type="http://schemas.openxmlformats.org/officeDocument/2006/relationships/tags" Target="../tags/tag1738.xml"/><Relationship Id="rId11" Type="http://schemas.openxmlformats.org/officeDocument/2006/relationships/tags" Target="../tags/tag1733.xml"/><Relationship Id="rId32" Type="http://schemas.openxmlformats.org/officeDocument/2006/relationships/tags" Target="../tags/tag1754.xml"/><Relationship Id="rId37" Type="http://schemas.openxmlformats.org/officeDocument/2006/relationships/tags" Target="../tags/tag1759.xml"/><Relationship Id="rId53" Type="http://schemas.openxmlformats.org/officeDocument/2006/relationships/slide" Target="slide3.xml"/><Relationship Id="rId58" Type="http://schemas.openxmlformats.org/officeDocument/2006/relationships/slide" Target="slide9.xml"/><Relationship Id="rId74" Type="http://schemas.openxmlformats.org/officeDocument/2006/relationships/slide" Target="slide26.xml"/><Relationship Id="rId79" Type="http://schemas.openxmlformats.org/officeDocument/2006/relationships/slide" Target="slide32.xml"/><Relationship Id="rId5" Type="http://schemas.openxmlformats.org/officeDocument/2006/relationships/tags" Target="../tags/tag1727.xml"/><Relationship Id="rId90" Type="http://schemas.openxmlformats.org/officeDocument/2006/relationships/slide" Target="slide44.xml"/><Relationship Id="rId95" Type="http://schemas.openxmlformats.org/officeDocument/2006/relationships/slide" Target="slide49.xml"/><Relationship Id="rId22" Type="http://schemas.openxmlformats.org/officeDocument/2006/relationships/tags" Target="../tags/tag1744.xml"/><Relationship Id="rId27" Type="http://schemas.openxmlformats.org/officeDocument/2006/relationships/tags" Target="../tags/tag1749.xml"/><Relationship Id="rId43" Type="http://schemas.openxmlformats.org/officeDocument/2006/relationships/tags" Target="../tags/tag1765.xml"/><Relationship Id="rId48" Type="http://schemas.openxmlformats.org/officeDocument/2006/relationships/tags" Target="../tags/tag1770.xml"/><Relationship Id="rId64" Type="http://schemas.openxmlformats.org/officeDocument/2006/relationships/slide" Target="slide15.xml"/><Relationship Id="rId69" Type="http://schemas.openxmlformats.org/officeDocument/2006/relationships/slide" Target="slide21.xml"/><Relationship Id="rId8" Type="http://schemas.openxmlformats.org/officeDocument/2006/relationships/tags" Target="../tags/tag1730.xml"/><Relationship Id="rId51" Type="http://schemas.openxmlformats.org/officeDocument/2006/relationships/image" Target="../media/image123.png"/><Relationship Id="rId72" Type="http://schemas.openxmlformats.org/officeDocument/2006/relationships/slide" Target="slide24.xml"/><Relationship Id="rId80" Type="http://schemas.openxmlformats.org/officeDocument/2006/relationships/slide" Target="slide33.xml"/><Relationship Id="rId85" Type="http://schemas.openxmlformats.org/officeDocument/2006/relationships/slide" Target="slide39.xml"/><Relationship Id="rId93" Type="http://schemas.openxmlformats.org/officeDocument/2006/relationships/slide" Target="slide47.xml"/><Relationship Id="rId3" Type="http://schemas.openxmlformats.org/officeDocument/2006/relationships/tags" Target="../tags/tag1725.xml"/><Relationship Id="rId12" Type="http://schemas.openxmlformats.org/officeDocument/2006/relationships/tags" Target="../tags/tag1734.xml"/><Relationship Id="rId17" Type="http://schemas.openxmlformats.org/officeDocument/2006/relationships/tags" Target="../tags/tag1739.xml"/><Relationship Id="rId25" Type="http://schemas.openxmlformats.org/officeDocument/2006/relationships/tags" Target="../tags/tag1747.xml"/><Relationship Id="rId33" Type="http://schemas.openxmlformats.org/officeDocument/2006/relationships/tags" Target="../tags/tag1755.xml"/><Relationship Id="rId38" Type="http://schemas.openxmlformats.org/officeDocument/2006/relationships/tags" Target="../tags/tag1760.xml"/><Relationship Id="rId46" Type="http://schemas.openxmlformats.org/officeDocument/2006/relationships/tags" Target="../tags/tag1768.xml"/><Relationship Id="rId59" Type="http://schemas.openxmlformats.org/officeDocument/2006/relationships/slide" Target="slide10.xml"/><Relationship Id="rId67" Type="http://schemas.openxmlformats.org/officeDocument/2006/relationships/slide" Target="slide19.xml"/><Relationship Id="rId20" Type="http://schemas.openxmlformats.org/officeDocument/2006/relationships/tags" Target="../tags/tag1742.xml"/><Relationship Id="rId41" Type="http://schemas.openxmlformats.org/officeDocument/2006/relationships/tags" Target="../tags/tag1763.xml"/><Relationship Id="rId54" Type="http://schemas.openxmlformats.org/officeDocument/2006/relationships/slide" Target="slide4.xml"/><Relationship Id="rId62" Type="http://schemas.openxmlformats.org/officeDocument/2006/relationships/slide" Target="slide13.xml"/><Relationship Id="rId70" Type="http://schemas.openxmlformats.org/officeDocument/2006/relationships/slide" Target="slide22.xml"/><Relationship Id="rId75" Type="http://schemas.openxmlformats.org/officeDocument/2006/relationships/slide" Target="slide27.xml"/><Relationship Id="rId83" Type="http://schemas.openxmlformats.org/officeDocument/2006/relationships/slide" Target="slide36.xml"/><Relationship Id="rId88" Type="http://schemas.openxmlformats.org/officeDocument/2006/relationships/slide" Target="slide42.xml"/><Relationship Id="rId91" Type="http://schemas.openxmlformats.org/officeDocument/2006/relationships/slide" Target="slide45.xml"/><Relationship Id="rId1" Type="http://schemas.openxmlformats.org/officeDocument/2006/relationships/tags" Target="../tags/tag1723.xml"/><Relationship Id="rId6" Type="http://schemas.openxmlformats.org/officeDocument/2006/relationships/tags" Target="../tags/tag1728.xml"/><Relationship Id="rId15" Type="http://schemas.openxmlformats.org/officeDocument/2006/relationships/tags" Target="../tags/tag1737.xml"/><Relationship Id="rId23" Type="http://schemas.openxmlformats.org/officeDocument/2006/relationships/tags" Target="../tags/tag1745.xml"/><Relationship Id="rId28" Type="http://schemas.openxmlformats.org/officeDocument/2006/relationships/tags" Target="../tags/tag1750.xml"/><Relationship Id="rId36" Type="http://schemas.openxmlformats.org/officeDocument/2006/relationships/tags" Target="../tags/tag1758.xml"/><Relationship Id="rId49" Type="http://schemas.openxmlformats.org/officeDocument/2006/relationships/tags" Target="../tags/tag1771.xml"/><Relationship Id="rId57" Type="http://schemas.openxmlformats.org/officeDocument/2006/relationships/slide" Target="slide8.xml"/><Relationship Id="rId10" Type="http://schemas.openxmlformats.org/officeDocument/2006/relationships/tags" Target="../tags/tag1732.xml"/><Relationship Id="rId31" Type="http://schemas.openxmlformats.org/officeDocument/2006/relationships/tags" Target="../tags/tag1753.xml"/><Relationship Id="rId44" Type="http://schemas.openxmlformats.org/officeDocument/2006/relationships/tags" Target="../tags/tag1766.xml"/><Relationship Id="rId52" Type="http://schemas.openxmlformats.org/officeDocument/2006/relationships/image" Target="../media/image124.png"/><Relationship Id="rId60" Type="http://schemas.openxmlformats.org/officeDocument/2006/relationships/slide" Target="slide11.xml"/><Relationship Id="rId65" Type="http://schemas.openxmlformats.org/officeDocument/2006/relationships/slide" Target="slide17.xml"/><Relationship Id="rId73" Type="http://schemas.openxmlformats.org/officeDocument/2006/relationships/slide" Target="slide25.xml"/><Relationship Id="rId78" Type="http://schemas.openxmlformats.org/officeDocument/2006/relationships/slide" Target="slide31.xml"/><Relationship Id="rId81" Type="http://schemas.openxmlformats.org/officeDocument/2006/relationships/slide" Target="slide34.xml"/><Relationship Id="rId86" Type="http://schemas.openxmlformats.org/officeDocument/2006/relationships/slide" Target="slide40.xml"/><Relationship Id="rId94" Type="http://schemas.openxmlformats.org/officeDocument/2006/relationships/slide" Target="slide48.xml"/><Relationship Id="rId4" Type="http://schemas.openxmlformats.org/officeDocument/2006/relationships/tags" Target="../tags/tag1726.xml"/><Relationship Id="rId9" Type="http://schemas.openxmlformats.org/officeDocument/2006/relationships/tags" Target="../tags/tag1731.xml"/><Relationship Id="rId13" Type="http://schemas.openxmlformats.org/officeDocument/2006/relationships/tags" Target="../tags/tag1735.xml"/><Relationship Id="rId18" Type="http://schemas.openxmlformats.org/officeDocument/2006/relationships/tags" Target="../tags/tag1740.xml"/><Relationship Id="rId39" Type="http://schemas.openxmlformats.org/officeDocument/2006/relationships/tags" Target="../tags/tag1761.xml"/><Relationship Id="rId34" Type="http://schemas.openxmlformats.org/officeDocument/2006/relationships/tags" Target="../tags/tag1756.xml"/><Relationship Id="rId50" Type="http://schemas.openxmlformats.org/officeDocument/2006/relationships/slideLayout" Target="../slideLayouts/slideLayout2.xml"/><Relationship Id="rId55" Type="http://schemas.openxmlformats.org/officeDocument/2006/relationships/slide" Target="slide5.xml"/><Relationship Id="rId76" Type="http://schemas.openxmlformats.org/officeDocument/2006/relationships/slide" Target="slide29.xml"/><Relationship Id="rId7" Type="http://schemas.openxmlformats.org/officeDocument/2006/relationships/tags" Target="../tags/tag1729.xml"/><Relationship Id="rId71" Type="http://schemas.openxmlformats.org/officeDocument/2006/relationships/slide" Target="slide23.xml"/><Relationship Id="rId92" Type="http://schemas.openxmlformats.org/officeDocument/2006/relationships/slide" Target="slide46.xml"/><Relationship Id="rId2" Type="http://schemas.openxmlformats.org/officeDocument/2006/relationships/tags" Target="../tags/tag1724.xml"/><Relationship Id="rId29" Type="http://schemas.openxmlformats.org/officeDocument/2006/relationships/tags" Target="../tags/tag1751.xml"/><Relationship Id="rId24" Type="http://schemas.openxmlformats.org/officeDocument/2006/relationships/tags" Target="../tags/tag1746.xml"/><Relationship Id="rId40" Type="http://schemas.openxmlformats.org/officeDocument/2006/relationships/tags" Target="../tags/tag1762.xml"/><Relationship Id="rId45" Type="http://schemas.openxmlformats.org/officeDocument/2006/relationships/tags" Target="../tags/tag1767.xml"/><Relationship Id="rId66" Type="http://schemas.openxmlformats.org/officeDocument/2006/relationships/slide" Target="slide18.xml"/><Relationship Id="rId87" Type="http://schemas.openxmlformats.org/officeDocument/2006/relationships/slide" Target="slide41.xml"/><Relationship Id="rId61" Type="http://schemas.openxmlformats.org/officeDocument/2006/relationships/slide" Target="slide12.xml"/><Relationship Id="rId82" Type="http://schemas.openxmlformats.org/officeDocument/2006/relationships/slide" Target="slide35.xml"/><Relationship Id="rId19" Type="http://schemas.openxmlformats.org/officeDocument/2006/relationships/tags" Target="../tags/tag1741.xml"/><Relationship Id="rId14" Type="http://schemas.openxmlformats.org/officeDocument/2006/relationships/tags" Target="../tags/tag1736.xml"/><Relationship Id="rId30" Type="http://schemas.openxmlformats.org/officeDocument/2006/relationships/tags" Target="../tags/tag1752.xml"/><Relationship Id="rId35" Type="http://schemas.openxmlformats.org/officeDocument/2006/relationships/tags" Target="../tags/tag1757.xml"/><Relationship Id="rId56" Type="http://schemas.openxmlformats.org/officeDocument/2006/relationships/slide" Target="slide6.xml"/><Relationship Id="rId77" Type="http://schemas.openxmlformats.org/officeDocument/2006/relationships/slide" Target="slide30.xml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tags" Target="../tags/tag1797.xml"/><Relationship Id="rId21" Type="http://schemas.openxmlformats.org/officeDocument/2006/relationships/tags" Target="../tags/tag1792.xml"/><Relationship Id="rId42" Type="http://schemas.openxmlformats.org/officeDocument/2006/relationships/tags" Target="../tags/tag1813.xml"/><Relationship Id="rId47" Type="http://schemas.openxmlformats.org/officeDocument/2006/relationships/tags" Target="../tags/tag1818.xml"/><Relationship Id="rId63" Type="http://schemas.openxmlformats.org/officeDocument/2006/relationships/image" Target="../media/image136.emf"/><Relationship Id="rId68" Type="http://schemas.openxmlformats.org/officeDocument/2006/relationships/slide" Target="slide8.xml"/><Relationship Id="rId84" Type="http://schemas.openxmlformats.org/officeDocument/2006/relationships/slide" Target="slide25.xml"/><Relationship Id="rId89" Type="http://schemas.openxmlformats.org/officeDocument/2006/relationships/slide" Target="slide31.xml"/><Relationship Id="rId16" Type="http://schemas.openxmlformats.org/officeDocument/2006/relationships/tags" Target="../tags/tag1787.xml"/><Relationship Id="rId11" Type="http://schemas.openxmlformats.org/officeDocument/2006/relationships/tags" Target="../tags/tag1782.xml"/><Relationship Id="rId32" Type="http://schemas.openxmlformats.org/officeDocument/2006/relationships/tags" Target="../tags/tag1803.xml"/><Relationship Id="rId37" Type="http://schemas.openxmlformats.org/officeDocument/2006/relationships/tags" Target="../tags/tag1808.xml"/><Relationship Id="rId53" Type="http://schemas.openxmlformats.org/officeDocument/2006/relationships/image" Target="../media/image126.png"/><Relationship Id="rId58" Type="http://schemas.openxmlformats.org/officeDocument/2006/relationships/image" Target="../media/image131.png"/><Relationship Id="rId74" Type="http://schemas.openxmlformats.org/officeDocument/2006/relationships/slide" Target="slide14.xml"/><Relationship Id="rId79" Type="http://schemas.openxmlformats.org/officeDocument/2006/relationships/slide" Target="slide20.xml"/><Relationship Id="rId102" Type="http://schemas.openxmlformats.org/officeDocument/2006/relationships/slide" Target="slide45.xml"/><Relationship Id="rId5" Type="http://schemas.openxmlformats.org/officeDocument/2006/relationships/tags" Target="../tags/tag1776.xml"/><Relationship Id="rId90" Type="http://schemas.openxmlformats.org/officeDocument/2006/relationships/slide" Target="slide32.xml"/><Relationship Id="rId95" Type="http://schemas.openxmlformats.org/officeDocument/2006/relationships/slide" Target="slide37.xml"/><Relationship Id="rId22" Type="http://schemas.openxmlformats.org/officeDocument/2006/relationships/tags" Target="../tags/tag1793.xml"/><Relationship Id="rId27" Type="http://schemas.openxmlformats.org/officeDocument/2006/relationships/tags" Target="../tags/tag1798.xml"/><Relationship Id="rId43" Type="http://schemas.openxmlformats.org/officeDocument/2006/relationships/tags" Target="../tags/tag1814.xml"/><Relationship Id="rId48" Type="http://schemas.openxmlformats.org/officeDocument/2006/relationships/tags" Target="../tags/tag1819.xml"/><Relationship Id="rId64" Type="http://schemas.openxmlformats.org/officeDocument/2006/relationships/slide" Target="slide3.xml"/><Relationship Id="rId69" Type="http://schemas.openxmlformats.org/officeDocument/2006/relationships/slide" Target="slide9.xml"/><Relationship Id="rId80" Type="http://schemas.openxmlformats.org/officeDocument/2006/relationships/slide" Target="slide21.xml"/><Relationship Id="rId85" Type="http://schemas.openxmlformats.org/officeDocument/2006/relationships/slide" Target="slide26.xml"/><Relationship Id="rId12" Type="http://schemas.openxmlformats.org/officeDocument/2006/relationships/tags" Target="../tags/tag1783.xml"/><Relationship Id="rId17" Type="http://schemas.openxmlformats.org/officeDocument/2006/relationships/tags" Target="../tags/tag1788.xml"/><Relationship Id="rId33" Type="http://schemas.openxmlformats.org/officeDocument/2006/relationships/tags" Target="../tags/tag1804.xml"/><Relationship Id="rId38" Type="http://schemas.openxmlformats.org/officeDocument/2006/relationships/tags" Target="../tags/tag1809.xml"/><Relationship Id="rId59" Type="http://schemas.openxmlformats.org/officeDocument/2006/relationships/image" Target="../media/image132.png"/><Relationship Id="rId103" Type="http://schemas.openxmlformats.org/officeDocument/2006/relationships/slide" Target="slide46.xml"/><Relationship Id="rId20" Type="http://schemas.openxmlformats.org/officeDocument/2006/relationships/tags" Target="../tags/tag1791.xml"/><Relationship Id="rId41" Type="http://schemas.openxmlformats.org/officeDocument/2006/relationships/tags" Target="../tags/tag1812.xml"/><Relationship Id="rId54" Type="http://schemas.openxmlformats.org/officeDocument/2006/relationships/image" Target="../media/image127.png"/><Relationship Id="rId62" Type="http://schemas.openxmlformats.org/officeDocument/2006/relationships/image" Target="../media/image135.png"/><Relationship Id="rId70" Type="http://schemas.openxmlformats.org/officeDocument/2006/relationships/slide" Target="slide10.xml"/><Relationship Id="rId75" Type="http://schemas.openxmlformats.org/officeDocument/2006/relationships/slide" Target="slide15.xml"/><Relationship Id="rId83" Type="http://schemas.openxmlformats.org/officeDocument/2006/relationships/slide" Target="slide24.xml"/><Relationship Id="rId88" Type="http://schemas.openxmlformats.org/officeDocument/2006/relationships/slide" Target="slide30.xml"/><Relationship Id="rId91" Type="http://schemas.openxmlformats.org/officeDocument/2006/relationships/slide" Target="slide33.xml"/><Relationship Id="rId96" Type="http://schemas.openxmlformats.org/officeDocument/2006/relationships/slide" Target="slide39.xml"/><Relationship Id="rId1" Type="http://schemas.openxmlformats.org/officeDocument/2006/relationships/tags" Target="../tags/tag1772.xml"/><Relationship Id="rId6" Type="http://schemas.openxmlformats.org/officeDocument/2006/relationships/tags" Target="../tags/tag1777.xml"/><Relationship Id="rId15" Type="http://schemas.openxmlformats.org/officeDocument/2006/relationships/tags" Target="../tags/tag1786.xml"/><Relationship Id="rId23" Type="http://schemas.openxmlformats.org/officeDocument/2006/relationships/tags" Target="../tags/tag1794.xml"/><Relationship Id="rId28" Type="http://schemas.openxmlformats.org/officeDocument/2006/relationships/tags" Target="../tags/tag1799.xml"/><Relationship Id="rId36" Type="http://schemas.openxmlformats.org/officeDocument/2006/relationships/tags" Target="../tags/tag1807.xml"/><Relationship Id="rId49" Type="http://schemas.openxmlformats.org/officeDocument/2006/relationships/tags" Target="../tags/tag1820.xml"/><Relationship Id="rId57" Type="http://schemas.openxmlformats.org/officeDocument/2006/relationships/image" Target="../media/image130.png"/><Relationship Id="rId106" Type="http://schemas.openxmlformats.org/officeDocument/2006/relationships/slide" Target="slide49.xml"/><Relationship Id="rId10" Type="http://schemas.openxmlformats.org/officeDocument/2006/relationships/tags" Target="../tags/tag1781.xml"/><Relationship Id="rId31" Type="http://schemas.openxmlformats.org/officeDocument/2006/relationships/tags" Target="../tags/tag1802.xml"/><Relationship Id="rId44" Type="http://schemas.openxmlformats.org/officeDocument/2006/relationships/tags" Target="../tags/tag1815.xml"/><Relationship Id="rId52" Type="http://schemas.openxmlformats.org/officeDocument/2006/relationships/image" Target="../media/image125.png"/><Relationship Id="rId60" Type="http://schemas.openxmlformats.org/officeDocument/2006/relationships/image" Target="../media/image133.png"/><Relationship Id="rId65" Type="http://schemas.openxmlformats.org/officeDocument/2006/relationships/slide" Target="slide4.xml"/><Relationship Id="rId73" Type="http://schemas.openxmlformats.org/officeDocument/2006/relationships/slide" Target="slide13.xml"/><Relationship Id="rId78" Type="http://schemas.openxmlformats.org/officeDocument/2006/relationships/slide" Target="slide19.xml"/><Relationship Id="rId81" Type="http://schemas.openxmlformats.org/officeDocument/2006/relationships/slide" Target="slide22.xml"/><Relationship Id="rId86" Type="http://schemas.openxmlformats.org/officeDocument/2006/relationships/slide" Target="slide27.xml"/><Relationship Id="rId94" Type="http://schemas.openxmlformats.org/officeDocument/2006/relationships/slide" Target="slide36.xml"/><Relationship Id="rId99" Type="http://schemas.openxmlformats.org/officeDocument/2006/relationships/slide" Target="slide42.xml"/><Relationship Id="rId101" Type="http://schemas.openxmlformats.org/officeDocument/2006/relationships/slide" Target="slide44.xml"/><Relationship Id="rId4" Type="http://schemas.openxmlformats.org/officeDocument/2006/relationships/tags" Target="../tags/tag1775.xml"/><Relationship Id="rId9" Type="http://schemas.openxmlformats.org/officeDocument/2006/relationships/tags" Target="../tags/tag1780.xml"/><Relationship Id="rId13" Type="http://schemas.openxmlformats.org/officeDocument/2006/relationships/tags" Target="../tags/tag1784.xml"/><Relationship Id="rId18" Type="http://schemas.openxmlformats.org/officeDocument/2006/relationships/tags" Target="../tags/tag1789.xml"/><Relationship Id="rId39" Type="http://schemas.openxmlformats.org/officeDocument/2006/relationships/tags" Target="../tags/tag1810.xml"/><Relationship Id="rId34" Type="http://schemas.openxmlformats.org/officeDocument/2006/relationships/tags" Target="../tags/tag1805.xml"/><Relationship Id="rId50" Type="http://schemas.openxmlformats.org/officeDocument/2006/relationships/slideLayout" Target="../slideLayouts/slideLayout2.xml"/><Relationship Id="rId55" Type="http://schemas.openxmlformats.org/officeDocument/2006/relationships/image" Target="../media/image128.emf"/><Relationship Id="rId76" Type="http://schemas.openxmlformats.org/officeDocument/2006/relationships/slide" Target="slide17.xml"/><Relationship Id="rId97" Type="http://schemas.openxmlformats.org/officeDocument/2006/relationships/slide" Target="slide40.xml"/><Relationship Id="rId104" Type="http://schemas.openxmlformats.org/officeDocument/2006/relationships/slide" Target="slide47.xml"/><Relationship Id="rId7" Type="http://schemas.openxmlformats.org/officeDocument/2006/relationships/tags" Target="../tags/tag1778.xml"/><Relationship Id="rId71" Type="http://schemas.openxmlformats.org/officeDocument/2006/relationships/slide" Target="slide11.xml"/><Relationship Id="rId92" Type="http://schemas.openxmlformats.org/officeDocument/2006/relationships/slide" Target="slide34.xml"/><Relationship Id="rId2" Type="http://schemas.openxmlformats.org/officeDocument/2006/relationships/tags" Target="../tags/tag1773.xml"/><Relationship Id="rId29" Type="http://schemas.openxmlformats.org/officeDocument/2006/relationships/tags" Target="../tags/tag1800.xml"/><Relationship Id="rId24" Type="http://schemas.openxmlformats.org/officeDocument/2006/relationships/tags" Target="../tags/tag1795.xml"/><Relationship Id="rId40" Type="http://schemas.openxmlformats.org/officeDocument/2006/relationships/tags" Target="../tags/tag1811.xml"/><Relationship Id="rId45" Type="http://schemas.openxmlformats.org/officeDocument/2006/relationships/tags" Target="../tags/tag1816.xml"/><Relationship Id="rId66" Type="http://schemas.openxmlformats.org/officeDocument/2006/relationships/slide" Target="slide5.xml"/><Relationship Id="rId87" Type="http://schemas.openxmlformats.org/officeDocument/2006/relationships/slide" Target="slide29.xml"/><Relationship Id="rId61" Type="http://schemas.openxmlformats.org/officeDocument/2006/relationships/image" Target="../media/image134.emf"/><Relationship Id="rId82" Type="http://schemas.openxmlformats.org/officeDocument/2006/relationships/slide" Target="slide23.xml"/><Relationship Id="rId19" Type="http://schemas.openxmlformats.org/officeDocument/2006/relationships/tags" Target="../tags/tag1790.xml"/><Relationship Id="rId14" Type="http://schemas.openxmlformats.org/officeDocument/2006/relationships/tags" Target="../tags/tag1785.xml"/><Relationship Id="rId30" Type="http://schemas.openxmlformats.org/officeDocument/2006/relationships/tags" Target="../tags/tag1801.xml"/><Relationship Id="rId35" Type="http://schemas.openxmlformats.org/officeDocument/2006/relationships/tags" Target="../tags/tag1806.xml"/><Relationship Id="rId56" Type="http://schemas.openxmlformats.org/officeDocument/2006/relationships/image" Target="../media/image129.emf"/><Relationship Id="rId77" Type="http://schemas.openxmlformats.org/officeDocument/2006/relationships/slide" Target="slide18.xml"/><Relationship Id="rId100" Type="http://schemas.openxmlformats.org/officeDocument/2006/relationships/slide" Target="slide43.xml"/><Relationship Id="rId105" Type="http://schemas.openxmlformats.org/officeDocument/2006/relationships/slide" Target="slide48.xml"/><Relationship Id="rId8" Type="http://schemas.openxmlformats.org/officeDocument/2006/relationships/tags" Target="../tags/tag1779.xml"/><Relationship Id="rId51" Type="http://schemas.openxmlformats.org/officeDocument/2006/relationships/notesSlide" Target="../notesSlides/notesSlide24.xml"/><Relationship Id="rId72" Type="http://schemas.openxmlformats.org/officeDocument/2006/relationships/slide" Target="slide12.xml"/><Relationship Id="rId93" Type="http://schemas.openxmlformats.org/officeDocument/2006/relationships/slide" Target="slide35.xml"/><Relationship Id="rId98" Type="http://schemas.openxmlformats.org/officeDocument/2006/relationships/slide" Target="slide41.xml"/><Relationship Id="rId3" Type="http://schemas.openxmlformats.org/officeDocument/2006/relationships/tags" Target="../tags/tag1774.xml"/><Relationship Id="rId25" Type="http://schemas.openxmlformats.org/officeDocument/2006/relationships/tags" Target="../tags/tag1796.xml"/><Relationship Id="rId46" Type="http://schemas.openxmlformats.org/officeDocument/2006/relationships/tags" Target="../tags/tag1817.xml"/><Relationship Id="rId67" Type="http://schemas.openxmlformats.org/officeDocument/2006/relationships/slide" Target="slide6.xml"/></Relationships>
</file>

<file path=ppt/slides/_rels/slide44.xml.rels><?xml version="1.0" encoding="UTF-8" standalone="yes"?>
<Relationships xmlns="http://schemas.openxmlformats.org/package/2006/relationships"><Relationship Id="rId26" Type="http://schemas.openxmlformats.org/officeDocument/2006/relationships/tags" Target="../tags/tag1846.xml"/><Relationship Id="rId21" Type="http://schemas.openxmlformats.org/officeDocument/2006/relationships/tags" Target="../tags/tag1841.xml"/><Relationship Id="rId42" Type="http://schemas.openxmlformats.org/officeDocument/2006/relationships/tags" Target="../tags/tag1862.xml"/><Relationship Id="rId47" Type="http://schemas.openxmlformats.org/officeDocument/2006/relationships/tags" Target="../tags/tag1867.xml"/><Relationship Id="rId63" Type="http://schemas.openxmlformats.org/officeDocument/2006/relationships/image" Target="../media/image148.emf"/><Relationship Id="rId68" Type="http://schemas.openxmlformats.org/officeDocument/2006/relationships/slide" Target="slide8.xml"/><Relationship Id="rId84" Type="http://schemas.openxmlformats.org/officeDocument/2006/relationships/slide" Target="slide25.xml"/><Relationship Id="rId89" Type="http://schemas.openxmlformats.org/officeDocument/2006/relationships/slide" Target="slide31.xml"/><Relationship Id="rId16" Type="http://schemas.openxmlformats.org/officeDocument/2006/relationships/tags" Target="../tags/tag1836.xml"/><Relationship Id="rId11" Type="http://schemas.openxmlformats.org/officeDocument/2006/relationships/tags" Target="../tags/tag1831.xml"/><Relationship Id="rId32" Type="http://schemas.openxmlformats.org/officeDocument/2006/relationships/tags" Target="../tags/tag1852.xml"/><Relationship Id="rId37" Type="http://schemas.openxmlformats.org/officeDocument/2006/relationships/tags" Target="../tags/tag1857.xml"/><Relationship Id="rId53" Type="http://schemas.openxmlformats.org/officeDocument/2006/relationships/image" Target="../media/image138.emf"/><Relationship Id="rId58" Type="http://schemas.openxmlformats.org/officeDocument/2006/relationships/image" Target="../media/image143.png"/><Relationship Id="rId74" Type="http://schemas.openxmlformats.org/officeDocument/2006/relationships/slide" Target="slide14.xml"/><Relationship Id="rId79" Type="http://schemas.openxmlformats.org/officeDocument/2006/relationships/slide" Target="slide20.xml"/><Relationship Id="rId102" Type="http://schemas.openxmlformats.org/officeDocument/2006/relationships/slide" Target="slide45.xml"/><Relationship Id="rId5" Type="http://schemas.openxmlformats.org/officeDocument/2006/relationships/tags" Target="../tags/tag1825.xml"/><Relationship Id="rId90" Type="http://schemas.openxmlformats.org/officeDocument/2006/relationships/slide" Target="slide32.xml"/><Relationship Id="rId95" Type="http://schemas.openxmlformats.org/officeDocument/2006/relationships/slide" Target="slide37.xml"/><Relationship Id="rId22" Type="http://schemas.openxmlformats.org/officeDocument/2006/relationships/tags" Target="../tags/tag1842.xml"/><Relationship Id="rId27" Type="http://schemas.openxmlformats.org/officeDocument/2006/relationships/tags" Target="../tags/tag1847.xml"/><Relationship Id="rId43" Type="http://schemas.openxmlformats.org/officeDocument/2006/relationships/tags" Target="../tags/tag1863.xml"/><Relationship Id="rId48" Type="http://schemas.openxmlformats.org/officeDocument/2006/relationships/tags" Target="../tags/tag1868.xml"/><Relationship Id="rId64" Type="http://schemas.openxmlformats.org/officeDocument/2006/relationships/slide" Target="slide3.xml"/><Relationship Id="rId69" Type="http://schemas.openxmlformats.org/officeDocument/2006/relationships/slide" Target="slide9.xml"/><Relationship Id="rId80" Type="http://schemas.openxmlformats.org/officeDocument/2006/relationships/slide" Target="slide21.xml"/><Relationship Id="rId85" Type="http://schemas.openxmlformats.org/officeDocument/2006/relationships/slide" Target="slide26.xml"/><Relationship Id="rId12" Type="http://schemas.openxmlformats.org/officeDocument/2006/relationships/tags" Target="../tags/tag1832.xml"/><Relationship Id="rId17" Type="http://schemas.openxmlformats.org/officeDocument/2006/relationships/tags" Target="../tags/tag1837.xml"/><Relationship Id="rId33" Type="http://schemas.openxmlformats.org/officeDocument/2006/relationships/tags" Target="../tags/tag1853.xml"/><Relationship Id="rId38" Type="http://schemas.openxmlformats.org/officeDocument/2006/relationships/tags" Target="../tags/tag1858.xml"/><Relationship Id="rId59" Type="http://schemas.openxmlformats.org/officeDocument/2006/relationships/image" Target="../media/image144.emf"/><Relationship Id="rId103" Type="http://schemas.openxmlformats.org/officeDocument/2006/relationships/slide" Target="slide46.xml"/><Relationship Id="rId20" Type="http://schemas.openxmlformats.org/officeDocument/2006/relationships/tags" Target="../tags/tag1840.xml"/><Relationship Id="rId41" Type="http://schemas.openxmlformats.org/officeDocument/2006/relationships/tags" Target="../tags/tag1861.xml"/><Relationship Id="rId54" Type="http://schemas.openxmlformats.org/officeDocument/2006/relationships/image" Target="../media/image139.emf"/><Relationship Id="rId62" Type="http://schemas.openxmlformats.org/officeDocument/2006/relationships/image" Target="../media/image147.emf"/><Relationship Id="rId70" Type="http://schemas.openxmlformats.org/officeDocument/2006/relationships/slide" Target="slide10.xml"/><Relationship Id="rId75" Type="http://schemas.openxmlformats.org/officeDocument/2006/relationships/slide" Target="slide15.xml"/><Relationship Id="rId83" Type="http://schemas.openxmlformats.org/officeDocument/2006/relationships/slide" Target="slide24.xml"/><Relationship Id="rId88" Type="http://schemas.openxmlformats.org/officeDocument/2006/relationships/slide" Target="slide30.xml"/><Relationship Id="rId91" Type="http://schemas.openxmlformats.org/officeDocument/2006/relationships/slide" Target="slide33.xml"/><Relationship Id="rId96" Type="http://schemas.openxmlformats.org/officeDocument/2006/relationships/slide" Target="slide39.xml"/><Relationship Id="rId1" Type="http://schemas.openxmlformats.org/officeDocument/2006/relationships/tags" Target="../tags/tag1821.xml"/><Relationship Id="rId6" Type="http://schemas.openxmlformats.org/officeDocument/2006/relationships/tags" Target="../tags/tag1826.xml"/><Relationship Id="rId15" Type="http://schemas.openxmlformats.org/officeDocument/2006/relationships/tags" Target="../tags/tag1835.xml"/><Relationship Id="rId23" Type="http://schemas.openxmlformats.org/officeDocument/2006/relationships/tags" Target="../tags/tag1843.xml"/><Relationship Id="rId28" Type="http://schemas.openxmlformats.org/officeDocument/2006/relationships/tags" Target="../tags/tag1848.xml"/><Relationship Id="rId36" Type="http://schemas.openxmlformats.org/officeDocument/2006/relationships/tags" Target="../tags/tag1856.xml"/><Relationship Id="rId49" Type="http://schemas.openxmlformats.org/officeDocument/2006/relationships/tags" Target="../tags/tag1869.xml"/><Relationship Id="rId57" Type="http://schemas.openxmlformats.org/officeDocument/2006/relationships/image" Target="../media/image142.emf"/><Relationship Id="rId106" Type="http://schemas.openxmlformats.org/officeDocument/2006/relationships/slide" Target="slide49.xml"/><Relationship Id="rId10" Type="http://schemas.openxmlformats.org/officeDocument/2006/relationships/tags" Target="../tags/tag1830.xml"/><Relationship Id="rId31" Type="http://schemas.openxmlformats.org/officeDocument/2006/relationships/tags" Target="../tags/tag1851.xml"/><Relationship Id="rId44" Type="http://schemas.openxmlformats.org/officeDocument/2006/relationships/tags" Target="../tags/tag1864.xml"/><Relationship Id="rId52" Type="http://schemas.openxmlformats.org/officeDocument/2006/relationships/image" Target="../media/image137.emf"/><Relationship Id="rId60" Type="http://schemas.openxmlformats.org/officeDocument/2006/relationships/image" Target="../media/image145.emf"/><Relationship Id="rId65" Type="http://schemas.openxmlformats.org/officeDocument/2006/relationships/slide" Target="slide4.xml"/><Relationship Id="rId73" Type="http://schemas.openxmlformats.org/officeDocument/2006/relationships/slide" Target="slide13.xml"/><Relationship Id="rId78" Type="http://schemas.openxmlformats.org/officeDocument/2006/relationships/slide" Target="slide19.xml"/><Relationship Id="rId81" Type="http://schemas.openxmlformats.org/officeDocument/2006/relationships/slide" Target="slide22.xml"/><Relationship Id="rId86" Type="http://schemas.openxmlformats.org/officeDocument/2006/relationships/slide" Target="slide27.xml"/><Relationship Id="rId94" Type="http://schemas.openxmlformats.org/officeDocument/2006/relationships/slide" Target="slide36.xml"/><Relationship Id="rId99" Type="http://schemas.openxmlformats.org/officeDocument/2006/relationships/slide" Target="slide42.xml"/><Relationship Id="rId101" Type="http://schemas.openxmlformats.org/officeDocument/2006/relationships/slide" Target="slide44.xml"/><Relationship Id="rId4" Type="http://schemas.openxmlformats.org/officeDocument/2006/relationships/tags" Target="../tags/tag1824.xml"/><Relationship Id="rId9" Type="http://schemas.openxmlformats.org/officeDocument/2006/relationships/tags" Target="../tags/tag1829.xml"/><Relationship Id="rId13" Type="http://schemas.openxmlformats.org/officeDocument/2006/relationships/tags" Target="../tags/tag1833.xml"/><Relationship Id="rId18" Type="http://schemas.openxmlformats.org/officeDocument/2006/relationships/tags" Target="../tags/tag1838.xml"/><Relationship Id="rId39" Type="http://schemas.openxmlformats.org/officeDocument/2006/relationships/tags" Target="../tags/tag1859.xml"/><Relationship Id="rId34" Type="http://schemas.openxmlformats.org/officeDocument/2006/relationships/tags" Target="../tags/tag1854.xml"/><Relationship Id="rId50" Type="http://schemas.openxmlformats.org/officeDocument/2006/relationships/slideLayout" Target="../slideLayouts/slideLayout2.xml"/><Relationship Id="rId55" Type="http://schemas.openxmlformats.org/officeDocument/2006/relationships/image" Target="../media/image140.emf"/><Relationship Id="rId76" Type="http://schemas.openxmlformats.org/officeDocument/2006/relationships/slide" Target="slide17.xml"/><Relationship Id="rId97" Type="http://schemas.openxmlformats.org/officeDocument/2006/relationships/slide" Target="slide40.xml"/><Relationship Id="rId104" Type="http://schemas.openxmlformats.org/officeDocument/2006/relationships/slide" Target="slide47.xml"/><Relationship Id="rId7" Type="http://schemas.openxmlformats.org/officeDocument/2006/relationships/tags" Target="../tags/tag1827.xml"/><Relationship Id="rId71" Type="http://schemas.openxmlformats.org/officeDocument/2006/relationships/slide" Target="slide11.xml"/><Relationship Id="rId92" Type="http://schemas.openxmlformats.org/officeDocument/2006/relationships/slide" Target="slide34.xml"/><Relationship Id="rId2" Type="http://schemas.openxmlformats.org/officeDocument/2006/relationships/tags" Target="../tags/tag1822.xml"/><Relationship Id="rId29" Type="http://schemas.openxmlformats.org/officeDocument/2006/relationships/tags" Target="../tags/tag1849.xml"/><Relationship Id="rId24" Type="http://schemas.openxmlformats.org/officeDocument/2006/relationships/tags" Target="../tags/tag1844.xml"/><Relationship Id="rId40" Type="http://schemas.openxmlformats.org/officeDocument/2006/relationships/tags" Target="../tags/tag1860.xml"/><Relationship Id="rId45" Type="http://schemas.openxmlformats.org/officeDocument/2006/relationships/tags" Target="../tags/tag1865.xml"/><Relationship Id="rId66" Type="http://schemas.openxmlformats.org/officeDocument/2006/relationships/slide" Target="slide5.xml"/><Relationship Id="rId87" Type="http://schemas.openxmlformats.org/officeDocument/2006/relationships/slide" Target="slide29.xml"/><Relationship Id="rId61" Type="http://schemas.openxmlformats.org/officeDocument/2006/relationships/image" Target="../media/image146.emf"/><Relationship Id="rId82" Type="http://schemas.openxmlformats.org/officeDocument/2006/relationships/slide" Target="slide23.xml"/><Relationship Id="rId19" Type="http://schemas.openxmlformats.org/officeDocument/2006/relationships/tags" Target="../tags/tag1839.xml"/><Relationship Id="rId14" Type="http://schemas.openxmlformats.org/officeDocument/2006/relationships/tags" Target="../tags/tag1834.xml"/><Relationship Id="rId30" Type="http://schemas.openxmlformats.org/officeDocument/2006/relationships/tags" Target="../tags/tag1850.xml"/><Relationship Id="rId35" Type="http://schemas.openxmlformats.org/officeDocument/2006/relationships/tags" Target="../tags/tag1855.xml"/><Relationship Id="rId56" Type="http://schemas.openxmlformats.org/officeDocument/2006/relationships/image" Target="../media/image141.emf"/><Relationship Id="rId77" Type="http://schemas.openxmlformats.org/officeDocument/2006/relationships/slide" Target="slide18.xml"/><Relationship Id="rId100" Type="http://schemas.openxmlformats.org/officeDocument/2006/relationships/slide" Target="slide43.xml"/><Relationship Id="rId105" Type="http://schemas.openxmlformats.org/officeDocument/2006/relationships/slide" Target="slide48.xml"/><Relationship Id="rId8" Type="http://schemas.openxmlformats.org/officeDocument/2006/relationships/tags" Target="../tags/tag1828.xml"/><Relationship Id="rId51" Type="http://schemas.openxmlformats.org/officeDocument/2006/relationships/notesSlide" Target="../notesSlides/notesSlide25.xml"/><Relationship Id="rId72" Type="http://schemas.openxmlformats.org/officeDocument/2006/relationships/slide" Target="slide12.xml"/><Relationship Id="rId93" Type="http://schemas.openxmlformats.org/officeDocument/2006/relationships/slide" Target="slide35.xml"/><Relationship Id="rId98" Type="http://schemas.openxmlformats.org/officeDocument/2006/relationships/slide" Target="slide41.xml"/><Relationship Id="rId3" Type="http://schemas.openxmlformats.org/officeDocument/2006/relationships/tags" Target="../tags/tag1823.xml"/><Relationship Id="rId25" Type="http://schemas.openxmlformats.org/officeDocument/2006/relationships/tags" Target="../tags/tag1845.xml"/><Relationship Id="rId46" Type="http://schemas.openxmlformats.org/officeDocument/2006/relationships/tags" Target="../tags/tag1866.xml"/><Relationship Id="rId67" Type="http://schemas.openxmlformats.org/officeDocument/2006/relationships/slide" Target="slide6.xml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tags" Target="../tags/tag1895.xml"/><Relationship Id="rId21" Type="http://schemas.openxmlformats.org/officeDocument/2006/relationships/tags" Target="../tags/tag1890.xml"/><Relationship Id="rId42" Type="http://schemas.openxmlformats.org/officeDocument/2006/relationships/tags" Target="../tags/tag1911.xml"/><Relationship Id="rId47" Type="http://schemas.openxmlformats.org/officeDocument/2006/relationships/tags" Target="../tags/tag1916.xml"/><Relationship Id="rId63" Type="http://schemas.openxmlformats.org/officeDocument/2006/relationships/slide" Target="slide15.xml"/><Relationship Id="rId68" Type="http://schemas.openxmlformats.org/officeDocument/2006/relationships/slide" Target="slide21.xml"/><Relationship Id="rId84" Type="http://schemas.openxmlformats.org/officeDocument/2006/relationships/slide" Target="slide39.xml"/><Relationship Id="rId89" Type="http://schemas.openxmlformats.org/officeDocument/2006/relationships/slide" Target="slide44.xml"/><Relationship Id="rId16" Type="http://schemas.openxmlformats.org/officeDocument/2006/relationships/tags" Target="../tags/tag1885.xml"/><Relationship Id="rId11" Type="http://schemas.openxmlformats.org/officeDocument/2006/relationships/tags" Target="../tags/tag1880.xml"/><Relationship Id="rId32" Type="http://schemas.openxmlformats.org/officeDocument/2006/relationships/tags" Target="../tags/tag1901.xml"/><Relationship Id="rId37" Type="http://schemas.openxmlformats.org/officeDocument/2006/relationships/tags" Target="../tags/tag1906.xml"/><Relationship Id="rId53" Type="http://schemas.openxmlformats.org/officeDocument/2006/relationships/slide" Target="slide4.xml"/><Relationship Id="rId58" Type="http://schemas.openxmlformats.org/officeDocument/2006/relationships/slide" Target="slide10.xml"/><Relationship Id="rId74" Type="http://schemas.openxmlformats.org/officeDocument/2006/relationships/slide" Target="slide27.xml"/><Relationship Id="rId79" Type="http://schemas.openxmlformats.org/officeDocument/2006/relationships/slide" Target="slide33.xml"/><Relationship Id="rId5" Type="http://schemas.openxmlformats.org/officeDocument/2006/relationships/tags" Target="../tags/tag1874.xml"/><Relationship Id="rId90" Type="http://schemas.openxmlformats.org/officeDocument/2006/relationships/slide" Target="slide45.xml"/><Relationship Id="rId22" Type="http://schemas.openxmlformats.org/officeDocument/2006/relationships/tags" Target="../tags/tag1891.xml"/><Relationship Id="rId27" Type="http://schemas.openxmlformats.org/officeDocument/2006/relationships/tags" Target="../tags/tag1896.xml"/><Relationship Id="rId43" Type="http://schemas.openxmlformats.org/officeDocument/2006/relationships/tags" Target="../tags/tag1912.xml"/><Relationship Id="rId48" Type="http://schemas.openxmlformats.org/officeDocument/2006/relationships/tags" Target="../tags/tag1917.xml"/><Relationship Id="rId64" Type="http://schemas.openxmlformats.org/officeDocument/2006/relationships/slide" Target="slide17.xml"/><Relationship Id="rId69" Type="http://schemas.openxmlformats.org/officeDocument/2006/relationships/slide" Target="slide22.xml"/><Relationship Id="rId8" Type="http://schemas.openxmlformats.org/officeDocument/2006/relationships/tags" Target="../tags/tag1877.xml"/><Relationship Id="rId51" Type="http://schemas.openxmlformats.org/officeDocument/2006/relationships/image" Target="../media/image149.png"/><Relationship Id="rId72" Type="http://schemas.openxmlformats.org/officeDocument/2006/relationships/slide" Target="slide25.xml"/><Relationship Id="rId80" Type="http://schemas.openxmlformats.org/officeDocument/2006/relationships/slide" Target="slide34.xml"/><Relationship Id="rId85" Type="http://schemas.openxmlformats.org/officeDocument/2006/relationships/slide" Target="slide40.xml"/><Relationship Id="rId93" Type="http://schemas.openxmlformats.org/officeDocument/2006/relationships/slide" Target="slide48.xml"/><Relationship Id="rId3" Type="http://schemas.openxmlformats.org/officeDocument/2006/relationships/tags" Target="../tags/tag1872.xml"/><Relationship Id="rId12" Type="http://schemas.openxmlformats.org/officeDocument/2006/relationships/tags" Target="../tags/tag1881.xml"/><Relationship Id="rId17" Type="http://schemas.openxmlformats.org/officeDocument/2006/relationships/tags" Target="../tags/tag1886.xml"/><Relationship Id="rId25" Type="http://schemas.openxmlformats.org/officeDocument/2006/relationships/tags" Target="../tags/tag1894.xml"/><Relationship Id="rId33" Type="http://schemas.openxmlformats.org/officeDocument/2006/relationships/tags" Target="../tags/tag1902.xml"/><Relationship Id="rId38" Type="http://schemas.openxmlformats.org/officeDocument/2006/relationships/tags" Target="../tags/tag1907.xml"/><Relationship Id="rId46" Type="http://schemas.openxmlformats.org/officeDocument/2006/relationships/tags" Target="../tags/tag1915.xml"/><Relationship Id="rId59" Type="http://schemas.openxmlformats.org/officeDocument/2006/relationships/slide" Target="slide11.xml"/><Relationship Id="rId67" Type="http://schemas.openxmlformats.org/officeDocument/2006/relationships/slide" Target="slide20.xml"/><Relationship Id="rId20" Type="http://schemas.openxmlformats.org/officeDocument/2006/relationships/tags" Target="../tags/tag1889.xml"/><Relationship Id="rId41" Type="http://schemas.openxmlformats.org/officeDocument/2006/relationships/tags" Target="../tags/tag1910.xml"/><Relationship Id="rId54" Type="http://schemas.openxmlformats.org/officeDocument/2006/relationships/slide" Target="slide5.xml"/><Relationship Id="rId62" Type="http://schemas.openxmlformats.org/officeDocument/2006/relationships/slide" Target="slide14.xml"/><Relationship Id="rId70" Type="http://schemas.openxmlformats.org/officeDocument/2006/relationships/slide" Target="slide23.xml"/><Relationship Id="rId75" Type="http://schemas.openxmlformats.org/officeDocument/2006/relationships/slide" Target="slide29.xml"/><Relationship Id="rId83" Type="http://schemas.openxmlformats.org/officeDocument/2006/relationships/slide" Target="slide37.xml"/><Relationship Id="rId88" Type="http://schemas.openxmlformats.org/officeDocument/2006/relationships/slide" Target="slide43.xml"/><Relationship Id="rId91" Type="http://schemas.openxmlformats.org/officeDocument/2006/relationships/slide" Target="slide46.xml"/><Relationship Id="rId1" Type="http://schemas.openxmlformats.org/officeDocument/2006/relationships/tags" Target="../tags/tag1870.xml"/><Relationship Id="rId6" Type="http://schemas.openxmlformats.org/officeDocument/2006/relationships/tags" Target="../tags/tag1875.xml"/><Relationship Id="rId15" Type="http://schemas.openxmlformats.org/officeDocument/2006/relationships/tags" Target="../tags/tag1884.xml"/><Relationship Id="rId23" Type="http://schemas.openxmlformats.org/officeDocument/2006/relationships/tags" Target="../tags/tag1892.xml"/><Relationship Id="rId28" Type="http://schemas.openxmlformats.org/officeDocument/2006/relationships/tags" Target="../tags/tag1897.xml"/><Relationship Id="rId36" Type="http://schemas.openxmlformats.org/officeDocument/2006/relationships/tags" Target="../tags/tag1905.xml"/><Relationship Id="rId49" Type="http://schemas.openxmlformats.org/officeDocument/2006/relationships/tags" Target="../tags/tag1918.xml"/><Relationship Id="rId57" Type="http://schemas.openxmlformats.org/officeDocument/2006/relationships/slide" Target="slide9.xml"/><Relationship Id="rId10" Type="http://schemas.openxmlformats.org/officeDocument/2006/relationships/tags" Target="../tags/tag1879.xml"/><Relationship Id="rId31" Type="http://schemas.openxmlformats.org/officeDocument/2006/relationships/tags" Target="../tags/tag1900.xml"/><Relationship Id="rId44" Type="http://schemas.openxmlformats.org/officeDocument/2006/relationships/tags" Target="../tags/tag1913.xml"/><Relationship Id="rId52" Type="http://schemas.openxmlformats.org/officeDocument/2006/relationships/slide" Target="slide3.xml"/><Relationship Id="rId60" Type="http://schemas.openxmlformats.org/officeDocument/2006/relationships/slide" Target="slide12.xml"/><Relationship Id="rId65" Type="http://schemas.openxmlformats.org/officeDocument/2006/relationships/slide" Target="slide18.xml"/><Relationship Id="rId73" Type="http://schemas.openxmlformats.org/officeDocument/2006/relationships/slide" Target="slide26.xml"/><Relationship Id="rId78" Type="http://schemas.openxmlformats.org/officeDocument/2006/relationships/slide" Target="slide32.xml"/><Relationship Id="rId81" Type="http://schemas.openxmlformats.org/officeDocument/2006/relationships/slide" Target="slide35.xml"/><Relationship Id="rId86" Type="http://schemas.openxmlformats.org/officeDocument/2006/relationships/slide" Target="slide41.xml"/><Relationship Id="rId94" Type="http://schemas.openxmlformats.org/officeDocument/2006/relationships/slide" Target="slide49.xml"/><Relationship Id="rId4" Type="http://schemas.openxmlformats.org/officeDocument/2006/relationships/tags" Target="../tags/tag1873.xml"/><Relationship Id="rId9" Type="http://schemas.openxmlformats.org/officeDocument/2006/relationships/tags" Target="../tags/tag1878.xml"/><Relationship Id="rId13" Type="http://schemas.openxmlformats.org/officeDocument/2006/relationships/tags" Target="../tags/tag1882.xml"/><Relationship Id="rId18" Type="http://schemas.openxmlformats.org/officeDocument/2006/relationships/tags" Target="../tags/tag1887.xml"/><Relationship Id="rId39" Type="http://schemas.openxmlformats.org/officeDocument/2006/relationships/tags" Target="../tags/tag1908.xml"/><Relationship Id="rId34" Type="http://schemas.openxmlformats.org/officeDocument/2006/relationships/tags" Target="../tags/tag1903.xml"/><Relationship Id="rId50" Type="http://schemas.openxmlformats.org/officeDocument/2006/relationships/slideLayout" Target="../slideLayouts/slideLayout2.xml"/><Relationship Id="rId55" Type="http://schemas.openxmlformats.org/officeDocument/2006/relationships/slide" Target="slide6.xml"/><Relationship Id="rId76" Type="http://schemas.openxmlformats.org/officeDocument/2006/relationships/slide" Target="slide30.xml"/><Relationship Id="rId7" Type="http://schemas.openxmlformats.org/officeDocument/2006/relationships/tags" Target="../tags/tag1876.xml"/><Relationship Id="rId71" Type="http://schemas.openxmlformats.org/officeDocument/2006/relationships/slide" Target="slide24.xml"/><Relationship Id="rId92" Type="http://schemas.openxmlformats.org/officeDocument/2006/relationships/slide" Target="slide47.xml"/><Relationship Id="rId2" Type="http://schemas.openxmlformats.org/officeDocument/2006/relationships/tags" Target="../tags/tag1871.xml"/><Relationship Id="rId29" Type="http://schemas.openxmlformats.org/officeDocument/2006/relationships/tags" Target="../tags/tag1898.xml"/><Relationship Id="rId24" Type="http://schemas.openxmlformats.org/officeDocument/2006/relationships/tags" Target="../tags/tag1893.xml"/><Relationship Id="rId40" Type="http://schemas.openxmlformats.org/officeDocument/2006/relationships/tags" Target="../tags/tag1909.xml"/><Relationship Id="rId45" Type="http://schemas.openxmlformats.org/officeDocument/2006/relationships/tags" Target="../tags/tag1914.xml"/><Relationship Id="rId66" Type="http://schemas.openxmlformats.org/officeDocument/2006/relationships/slide" Target="slide19.xml"/><Relationship Id="rId87" Type="http://schemas.openxmlformats.org/officeDocument/2006/relationships/slide" Target="slide42.xml"/><Relationship Id="rId61" Type="http://schemas.openxmlformats.org/officeDocument/2006/relationships/slide" Target="slide13.xml"/><Relationship Id="rId82" Type="http://schemas.openxmlformats.org/officeDocument/2006/relationships/slide" Target="slide36.xml"/><Relationship Id="rId19" Type="http://schemas.openxmlformats.org/officeDocument/2006/relationships/tags" Target="../tags/tag1888.xml"/><Relationship Id="rId14" Type="http://schemas.openxmlformats.org/officeDocument/2006/relationships/tags" Target="../tags/tag1883.xml"/><Relationship Id="rId30" Type="http://schemas.openxmlformats.org/officeDocument/2006/relationships/tags" Target="../tags/tag1899.xml"/><Relationship Id="rId35" Type="http://schemas.openxmlformats.org/officeDocument/2006/relationships/tags" Target="../tags/tag1904.xml"/><Relationship Id="rId56" Type="http://schemas.openxmlformats.org/officeDocument/2006/relationships/slide" Target="slide8.xml"/><Relationship Id="rId77" Type="http://schemas.openxmlformats.org/officeDocument/2006/relationships/slide" Target="slide31.xml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tags" Target="../tags/tag1944.xml"/><Relationship Id="rId21" Type="http://schemas.openxmlformats.org/officeDocument/2006/relationships/tags" Target="../tags/tag1939.xml"/><Relationship Id="rId42" Type="http://schemas.openxmlformats.org/officeDocument/2006/relationships/tags" Target="../tags/tag1960.xml"/><Relationship Id="rId47" Type="http://schemas.openxmlformats.org/officeDocument/2006/relationships/tags" Target="../tags/tag1965.xml"/><Relationship Id="rId63" Type="http://schemas.openxmlformats.org/officeDocument/2006/relationships/slide" Target="slide3.xml"/><Relationship Id="rId68" Type="http://schemas.openxmlformats.org/officeDocument/2006/relationships/slide" Target="slide9.xml"/><Relationship Id="rId84" Type="http://schemas.openxmlformats.org/officeDocument/2006/relationships/slide" Target="slide26.xml"/><Relationship Id="rId89" Type="http://schemas.openxmlformats.org/officeDocument/2006/relationships/slide" Target="slide32.xml"/><Relationship Id="rId16" Type="http://schemas.openxmlformats.org/officeDocument/2006/relationships/tags" Target="../tags/tag1934.xml"/><Relationship Id="rId11" Type="http://schemas.openxmlformats.org/officeDocument/2006/relationships/tags" Target="../tags/tag1929.xml"/><Relationship Id="rId32" Type="http://schemas.openxmlformats.org/officeDocument/2006/relationships/tags" Target="../tags/tag1950.xml"/><Relationship Id="rId37" Type="http://schemas.openxmlformats.org/officeDocument/2006/relationships/tags" Target="../tags/tag1955.xml"/><Relationship Id="rId53" Type="http://schemas.openxmlformats.org/officeDocument/2006/relationships/image" Target="../media/image151.emf"/><Relationship Id="rId58" Type="http://schemas.openxmlformats.org/officeDocument/2006/relationships/image" Target="../media/image156.emf"/><Relationship Id="rId74" Type="http://schemas.openxmlformats.org/officeDocument/2006/relationships/slide" Target="slide15.xml"/><Relationship Id="rId79" Type="http://schemas.openxmlformats.org/officeDocument/2006/relationships/slide" Target="slide21.xml"/><Relationship Id="rId102" Type="http://schemas.openxmlformats.org/officeDocument/2006/relationships/slide" Target="slide46.xml"/><Relationship Id="rId5" Type="http://schemas.openxmlformats.org/officeDocument/2006/relationships/tags" Target="../tags/tag1923.xml"/><Relationship Id="rId90" Type="http://schemas.openxmlformats.org/officeDocument/2006/relationships/slide" Target="slide33.xml"/><Relationship Id="rId95" Type="http://schemas.openxmlformats.org/officeDocument/2006/relationships/slide" Target="slide39.xml"/><Relationship Id="rId22" Type="http://schemas.openxmlformats.org/officeDocument/2006/relationships/tags" Target="../tags/tag1940.xml"/><Relationship Id="rId27" Type="http://schemas.openxmlformats.org/officeDocument/2006/relationships/tags" Target="../tags/tag1945.xml"/><Relationship Id="rId43" Type="http://schemas.openxmlformats.org/officeDocument/2006/relationships/tags" Target="../tags/tag1961.xml"/><Relationship Id="rId48" Type="http://schemas.openxmlformats.org/officeDocument/2006/relationships/tags" Target="../tags/tag1966.xml"/><Relationship Id="rId64" Type="http://schemas.openxmlformats.org/officeDocument/2006/relationships/slide" Target="slide4.xml"/><Relationship Id="rId69" Type="http://schemas.openxmlformats.org/officeDocument/2006/relationships/slide" Target="slide10.xml"/><Relationship Id="rId80" Type="http://schemas.openxmlformats.org/officeDocument/2006/relationships/slide" Target="slide22.xml"/><Relationship Id="rId85" Type="http://schemas.openxmlformats.org/officeDocument/2006/relationships/slide" Target="slide27.xml"/><Relationship Id="rId12" Type="http://schemas.openxmlformats.org/officeDocument/2006/relationships/tags" Target="../tags/tag1930.xml"/><Relationship Id="rId17" Type="http://schemas.openxmlformats.org/officeDocument/2006/relationships/tags" Target="../tags/tag1935.xml"/><Relationship Id="rId33" Type="http://schemas.openxmlformats.org/officeDocument/2006/relationships/tags" Target="../tags/tag1951.xml"/><Relationship Id="rId38" Type="http://schemas.openxmlformats.org/officeDocument/2006/relationships/tags" Target="../tags/tag1956.xml"/><Relationship Id="rId59" Type="http://schemas.openxmlformats.org/officeDocument/2006/relationships/image" Target="../media/image157.emf"/><Relationship Id="rId103" Type="http://schemas.openxmlformats.org/officeDocument/2006/relationships/slide" Target="slide47.xml"/><Relationship Id="rId20" Type="http://schemas.openxmlformats.org/officeDocument/2006/relationships/tags" Target="../tags/tag1938.xml"/><Relationship Id="rId41" Type="http://schemas.openxmlformats.org/officeDocument/2006/relationships/tags" Target="../tags/tag1959.xml"/><Relationship Id="rId54" Type="http://schemas.openxmlformats.org/officeDocument/2006/relationships/image" Target="../media/image152.emf"/><Relationship Id="rId62" Type="http://schemas.openxmlformats.org/officeDocument/2006/relationships/image" Target="../media/image160.emf"/><Relationship Id="rId70" Type="http://schemas.openxmlformats.org/officeDocument/2006/relationships/slide" Target="slide11.xml"/><Relationship Id="rId75" Type="http://schemas.openxmlformats.org/officeDocument/2006/relationships/slide" Target="slide17.xml"/><Relationship Id="rId83" Type="http://schemas.openxmlformats.org/officeDocument/2006/relationships/slide" Target="slide25.xml"/><Relationship Id="rId88" Type="http://schemas.openxmlformats.org/officeDocument/2006/relationships/slide" Target="slide31.xml"/><Relationship Id="rId91" Type="http://schemas.openxmlformats.org/officeDocument/2006/relationships/slide" Target="slide34.xml"/><Relationship Id="rId96" Type="http://schemas.openxmlformats.org/officeDocument/2006/relationships/slide" Target="slide40.xml"/><Relationship Id="rId1" Type="http://schemas.openxmlformats.org/officeDocument/2006/relationships/tags" Target="../tags/tag1919.xml"/><Relationship Id="rId6" Type="http://schemas.openxmlformats.org/officeDocument/2006/relationships/tags" Target="../tags/tag1924.xml"/><Relationship Id="rId15" Type="http://schemas.openxmlformats.org/officeDocument/2006/relationships/tags" Target="../tags/tag1933.xml"/><Relationship Id="rId23" Type="http://schemas.openxmlformats.org/officeDocument/2006/relationships/tags" Target="../tags/tag1941.xml"/><Relationship Id="rId28" Type="http://schemas.openxmlformats.org/officeDocument/2006/relationships/tags" Target="../tags/tag1946.xml"/><Relationship Id="rId36" Type="http://schemas.openxmlformats.org/officeDocument/2006/relationships/tags" Target="../tags/tag1954.xml"/><Relationship Id="rId49" Type="http://schemas.openxmlformats.org/officeDocument/2006/relationships/tags" Target="../tags/tag1967.xml"/><Relationship Id="rId57" Type="http://schemas.openxmlformats.org/officeDocument/2006/relationships/image" Target="../media/image155.emf"/><Relationship Id="rId106" Type="http://schemas.openxmlformats.org/officeDocument/2006/relationships/image" Target="../media/image161.emf"/><Relationship Id="rId10" Type="http://schemas.openxmlformats.org/officeDocument/2006/relationships/tags" Target="../tags/tag1928.xml"/><Relationship Id="rId31" Type="http://schemas.openxmlformats.org/officeDocument/2006/relationships/tags" Target="../tags/tag1949.xml"/><Relationship Id="rId44" Type="http://schemas.openxmlformats.org/officeDocument/2006/relationships/tags" Target="../tags/tag1962.xml"/><Relationship Id="rId52" Type="http://schemas.openxmlformats.org/officeDocument/2006/relationships/image" Target="../media/image150.emf"/><Relationship Id="rId60" Type="http://schemas.openxmlformats.org/officeDocument/2006/relationships/image" Target="../media/image158.emf"/><Relationship Id="rId65" Type="http://schemas.openxmlformats.org/officeDocument/2006/relationships/slide" Target="slide5.xml"/><Relationship Id="rId73" Type="http://schemas.openxmlformats.org/officeDocument/2006/relationships/slide" Target="slide14.xml"/><Relationship Id="rId78" Type="http://schemas.openxmlformats.org/officeDocument/2006/relationships/slide" Target="slide20.xml"/><Relationship Id="rId81" Type="http://schemas.openxmlformats.org/officeDocument/2006/relationships/slide" Target="slide23.xml"/><Relationship Id="rId86" Type="http://schemas.openxmlformats.org/officeDocument/2006/relationships/slide" Target="slide29.xml"/><Relationship Id="rId94" Type="http://schemas.openxmlformats.org/officeDocument/2006/relationships/slide" Target="slide37.xml"/><Relationship Id="rId99" Type="http://schemas.openxmlformats.org/officeDocument/2006/relationships/slide" Target="slide43.xml"/><Relationship Id="rId101" Type="http://schemas.openxmlformats.org/officeDocument/2006/relationships/slide" Target="slide45.xml"/><Relationship Id="rId4" Type="http://schemas.openxmlformats.org/officeDocument/2006/relationships/tags" Target="../tags/tag1922.xml"/><Relationship Id="rId9" Type="http://schemas.openxmlformats.org/officeDocument/2006/relationships/tags" Target="../tags/tag1927.xml"/><Relationship Id="rId13" Type="http://schemas.openxmlformats.org/officeDocument/2006/relationships/tags" Target="../tags/tag1931.xml"/><Relationship Id="rId18" Type="http://schemas.openxmlformats.org/officeDocument/2006/relationships/tags" Target="../tags/tag1936.xml"/><Relationship Id="rId39" Type="http://schemas.openxmlformats.org/officeDocument/2006/relationships/tags" Target="../tags/tag1957.xml"/><Relationship Id="rId34" Type="http://schemas.openxmlformats.org/officeDocument/2006/relationships/tags" Target="../tags/tag1952.xml"/><Relationship Id="rId50" Type="http://schemas.openxmlformats.org/officeDocument/2006/relationships/slideLayout" Target="../slideLayouts/slideLayout2.xml"/><Relationship Id="rId55" Type="http://schemas.openxmlformats.org/officeDocument/2006/relationships/image" Target="../media/image153.emf"/><Relationship Id="rId76" Type="http://schemas.openxmlformats.org/officeDocument/2006/relationships/slide" Target="slide18.xml"/><Relationship Id="rId97" Type="http://schemas.openxmlformats.org/officeDocument/2006/relationships/slide" Target="slide41.xml"/><Relationship Id="rId104" Type="http://schemas.openxmlformats.org/officeDocument/2006/relationships/slide" Target="slide48.xml"/><Relationship Id="rId7" Type="http://schemas.openxmlformats.org/officeDocument/2006/relationships/tags" Target="../tags/tag1925.xml"/><Relationship Id="rId71" Type="http://schemas.openxmlformats.org/officeDocument/2006/relationships/slide" Target="slide12.xml"/><Relationship Id="rId92" Type="http://schemas.openxmlformats.org/officeDocument/2006/relationships/slide" Target="slide35.xml"/><Relationship Id="rId2" Type="http://schemas.openxmlformats.org/officeDocument/2006/relationships/tags" Target="../tags/tag1920.xml"/><Relationship Id="rId29" Type="http://schemas.openxmlformats.org/officeDocument/2006/relationships/tags" Target="../tags/tag1947.xml"/><Relationship Id="rId24" Type="http://schemas.openxmlformats.org/officeDocument/2006/relationships/tags" Target="../tags/tag1942.xml"/><Relationship Id="rId40" Type="http://schemas.openxmlformats.org/officeDocument/2006/relationships/tags" Target="../tags/tag1958.xml"/><Relationship Id="rId45" Type="http://schemas.openxmlformats.org/officeDocument/2006/relationships/tags" Target="../tags/tag1963.xml"/><Relationship Id="rId66" Type="http://schemas.openxmlformats.org/officeDocument/2006/relationships/slide" Target="slide6.xml"/><Relationship Id="rId87" Type="http://schemas.openxmlformats.org/officeDocument/2006/relationships/slide" Target="slide30.xml"/><Relationship Id="rId61" Type="http://schemas.openxmlformats.org/officeDocument/2006/relationships/image" Target="../media/image159.emf"/><Relationship Id="rId82" Type="http://schemas.openxmlformats.org/officeDocument/2006/relationships/slide" Target="slide24.xml"/><Relationship Id="rId19" Type="http://schemas.openxmlformats.org/officeDocument/2006/relationships/tags" Target="../tags/tag1937.xml"/><Relationship Id="rId14" Type="http://schemas.openxmlformats.org/officeDocument/2006/relationships/tags" Target="../tags/tag1932.xml"/><Relationship Id="rId30" Type="http://schemas.openxmlformats.org/officeDocument/2006/relationships/tags" Target="../tags/tag1948.xml"/><Relationship Id="rId35" Type="http://schemas.openxmlformats.org/officeDocument/2006/relationships/tags" Target="../tags/tag1953.xml"/><Relationship Id="rId56" Type="http://schemas.openxmlformats.org/officeDocument/2006/relationships/image" Target="../media/image154.png"/><Relationship Id="rId77" Type="http://schemas.openxmlformats.org/officeDocument/2006/relationships/slide" Target="slide19.xml"/><Relationship Id="rId100" Type="http://schemas.openxmlformats.org/officeDocument/2006/relationships/slide" Target="slide44.xml"/><Relationship Id="rId105" Type="http://schemas.openxmlformats.org/officeDocument/2006/relationships/slide" Target="slide49.xml"/><Relationship Id="rId8" Type="http://schemas.openxmlformats.org/officeDocument/2006/relationships/tags" Target="../tags/tag1926.xml"/><Relationship Id="rId51" Type="http://schemas.openxmlformats.org/officeDocument/2006/relationships/notesSlide" Target="../notesSlides/notesSlide26.xml"/><Relationship Id="rId72" Type="http://schemas.openxmlformats.org/officeDocument/2006/relationships/slide" Target="slide13.xml"/><Relationship Id="rId93" Type="http://schemas.openxmlformats.org/officeDocument/2006/relationships/slide" Target="slide36.xml"/><Relationship Id="rId98" Type="http://schemas.openxmlformats.org/officeDocument/2006/relationships/slide" Target="slide42.xml"/><Relationship Id="rId3" Type="http://schemas.openxmlformats.org/officeDocument/2006/relationships/tags" Target="../tags/tag1921.xml"/><Relationship Id="rId25" Type="http://schemas.openxmlformats.org/officeDocument/2006/relationships/tags" Target="../tags/tag1943.xml"/><Relationship Id="rId46" Type="http://schemas.openxmlformats.org/officeDocument/2006/relationships/tags" Target="../tags/tag1964.xml"/><Relationship Id="rId67" Type="http://schemas.openxmlformats.org/officeDocument/2006/relationships/slide" Target="slide8.xml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tags" Target="../tags/tag1993.xml"/><Relationship Id="rId21" Type="http://schemas.openxmlformats.org/officeDocument/2006/relationships/tags" Target="../tags/tag1988.xml"/><Relationship Id="rId42" Type="http://schemas.openxmlformats.org/officeDocument/2006/relationships/tags" Target="../tags/tag2009.xml"/><Relationship Id="rId47" Type="http://schemas.openxmlformats.org/officeDocument/2006/relationships/tags" Target="../tags/tag2014.xml"/><Relationship Id="rId63" Type="http://schemas.openxmlformats.org/officeDocument/2006/relationships/slide" Target="slide14.xml"/><Relationship Id="rId68" Type="http://schemas.openxmlformats.org/officeDocument/2006/relationships/slide" Target="slide20.xml"/><Relationship Id="rId84" Type="http://schemas.openxmlformats.org/officeDocument/2006/relationships/slide" Target="slide37.xml"/><Relationship Id="rId89" Type="http://schemas.openxmlformats.org/officeDocument/2006/relationships/slide" Target="slide43.xml"/><Relationship Id="rId16" Type="http://schemas.openxmlformats.org/officeDocument/2006/relationships/tags" Target="../tags/tag1983.xml"/><Relationship Id="rId11" Type="http://schemas.openxmlformats.org/officeDocument/2006/relationships/tags" Target="../tags/tag1978.xml"/><Relationship Id="rId32" Type="http://schemas.openxmlformats.org/officeDocument/2006/relationships/tags" Target="../tags/tag1999.xml"/><Relationship Id="rId37" Type="http://schemas.openxmlformats.org/officeDocument/2006/relationships/tags" Target="../tags/tag2004.xml"/><Relationship Id="rId53" Type="http://schemas.openxmlformats.org/officeDocument/2006/relationships/slide" Target="slide3.xml"/><Relationship Id="rId58" Type="http://schemas.openxmlformats.org/officeDocument/2006/relationships/slide" Target="slide9.xml"/><Relationship Id="rId74" Type="http://schemas.openxmlformats.org/officeDocument/2006/relationships/slide" Target="slide26.xml"/><Relationship Id="rId79" Type="http://schemas.openxmlformats.org/officeDocument/2006/relationships/slide" Target="slide32.xml"/><Relationship Id="rId5" Type="http://schemas.openxmlformats.org/officeDocument/2006/relationships/tags" Target="../tags/tag1972.xml"/><Relationship Id="rId90" Type="http://schemas.openxmlformats.org/officeDocument/2006/relationships/slide" Target="slide44.xml"/><Relationship Id="rId95" Type="http://schemas.openxmlformats.org/officeDocument/2006/relationships/slide" Target="slide49.xml"/><Relationship Id="rId22" Type="http://schemas.openxmlformats.org/officeDocument/2006/relationships/tags" Target="../tags/tag1989.xml"/><Relationship Id="rId27" Type="http://schemas.openxmlformats.org/officeDocument/2006/relationships/tags" Target="../tags/tag1994.xml"/><Relationship Id="rId43" Type="http://schemas.openxmlformats.org/officeDocument/2006/relationships/tags" Target="../tags/tag2010.xml"/><Relationship Id="rId48" Type="http://schemas.openxmlformats.org/officeDocument/2006/relationships/tags" Target="../tags/tag2015.xml"/><Relationship Id="rId64" Type="http://schemas.openxmlformats.org/officeDocument/2006/relationships/slide" Target="slide15.xml"/><Relationship Id="rId69" Type="http://schemas.openxmlformats.org/officeDocument/2006/relationships/slide" Target="slide21.xml"/><Relationship Id="rId8" Type="http://schemas.openxmlformats.org/officeDocument/2006/relationships/tags" Target="../tags/tag1975.xml"/><Relationship Id="rId51" Type="http://schemas.openxmlformats.org/officeDocument/2006/relationships/image" Target="../media/image162.png"/><Relationship Id="rId72" Type="http://schemas.openxmlformats.org/officeDocument/2006/relationships/slide" Target="slide24.xml"/><Relationship Id="rId80" Type="http://schemas.openxmlformats.org/officeDocument/2006/relationships/slide" Target="slide33.xml"/><Relationship Id="rId85" Type="http://schemas.openxmlformats.org/officeDocument/2006/relationships/slide" Target="slide39.xml"/><Relationship Id="rId93" Type="http://schemas.openxmlformats.org/officeDocument/2006/relationships/slide" Target="slide47.xml"/><Relationship Id="rId3" Type="http://schemas.openxmlformats.org/officeDocument/2006/relationships/tags" Target="../tags/tag1970.xml"/><Relationship Id="rId12" Type="http://schemas.openxmlformats.org/officeDocument/2006/relationships/tags" Target="../tags/tag1979.xml"/><Relationship Id="rId17" Type="http://schemas.openxmlformats.org/officeDocument/2006/relationships/tags" Target="../tags/tag1984.xml"/><Relationship Id="rId25" Type="http://schemas.openxmlformats.org/officeDocument/2006/relationships/tags" Target="../tags/tag1992.xml"/><Relationship Id="rId33" Type="http://schemas.openxmlformats.org/officeDocument/2006/relationships/tags" Target="../tags/tag2000.xml"/><Relationship Id="rId38" Type="http://schemas.openxmlformats.org/officeDocument/2006/relationships/tags" Target="../tags/tag2005.xml"/><Relationship Id="rId46" Type="http://schemas.openxmlformats.org/officeDocument/2006/relationships/tags" Target="../tags/tag2013.xml"/><Relationship Id="rId59" Type="http://schemas.openxmlformats.org/officeDocument/2006/relationships/slide" Target="slide10.xml"/><Relationship Id="rId67" Type="http://schemas.openxmlformats.org/officeDocument/2006/relationships/slide" Target="slide19.xml"/><Relationship Id="rId20" Type="http://schemas.openxmlformats.org/officeDocument/2006/relationships/tags" Target="../tags/tag1987.xml"/><Relationship Id="rId41" Type="http://schemas.openxmlformats.org/officeDocument/2006/relationships/tags" Target="../tags/tag2008.xml"/><Relationship Id="rId54" Type="http://schemas.openxmlformats.org/officeDocument/2006/relationships/slide" Target="slide4.xml"/><Relationship Id="rId62" Type="http://schemas.openxmlformats.org/officeDocument/2006/relationships/slide" Target="slide13.xml"/><Relationship Id="rId70" Type="http://schemas.openxmlformats.org/officeDocument/2006/relationships/slide" Target="slide22.xml"/><Relationship Id="rId75" Type="http://schemas.openxmlformats.org/officeDocument/2006/relationships/slide" Target="slide27.xml"/><Relationship Id="rId83" Type="http://schemas.openxmlformats.org/officeDocument/2006/relationships/slide" Target="slide36.xml"/><Relationship Id="rId88" Type="http://schemas.openxmlformats.org/officeDocument/2006/relationships/slide" Target="slide42.xml"/><Relationship Id="rId91" Type="http://schemas.openxmlformats.org/officeDocument/2006/relationships/slide" Target="slide45.xml"/><Relationship Id="rId1" Type="http://schemas.openxmlformats.org/officeDocument/2006/relationships/tags" Target="../tags/tag1968.xml"/><Relationship Id="rId6" Type="http://schemas.openxmlformats.org/officeDocument/2006/relationships/tags" Target="../tags/tag1973.xml"/><Relationship Id="rId15" Type="http://schemas.openxmlformats.org/officeDocument/2006/relationships/tags" Target="../tags/tag1982.xml"/><Relationship Id="rId23" Type="http://schemas.openxmlformats.org/officeDocument/2006/relationships/tags" Target="../tags/tag1990.xml"/><Relationship Id="rId28" Type="http://schemas.openxmlformats.org/officeDocument/2006/relationships/tags" Target="../tags/tag1995.xml"/><Relationship Id="rId36" Type="http://schemas.openxmlformats.org/officeDocument/2006/relationships/tags" Target="../tags/tag2003.xml"/><Relationship Id="rId49" Type="http://schemas.openxmlformats.org/officeDocument/2006/relationships/tags" Target="../tags/tag2016.xml"/><Relationship Id="rId57" Type="http://schemas.openxmlformats.org/officeDocument/2006/relationships/slide" Target="slide8.xml"/><Relationship Id="rId10" Type="http://schemas.openxmlformats.org/officeDocument/2006/relationships/tags" Target="../tags/tag1977.xml"/><Relationship Id="rId31" Type="http://schemas.openxmlformats.org/officeDocument/2006/relationships/tags" Target="../tags/tag1998.xml"/><Relationship Id="rId44" Type="http://schemas.openxmlformats.org/officeDocument/2006/relationships/tags" Target="../tags/tag2011.xml"/><Relationship Id="rId52" Type="http://schemas.openxmlformats.org/officeDocument/2006/relationships/image" Target="../media/image163.png"/><Relationship Id="rId60" Type="http://schemas.openxmlformats.org/officeDocument/2006/relationships/slide" Target="slide11.xml"/><Relationship Id="rId65" Type="http://schemas.openxmlformats.org/officeDocument/2006/relationships/slide" Target="slide17.xml"/><Relationship Id="rId73" Type="http://schemas.openxmlformats.org/officeDocument/2006/relationships/slide" Target="slide25.xml"/><Relationship Id="rId78" Type="http://schemas.openxmlformats.org/officeDocument/2006/relationships/slide" Target="slide31.xml"/><Relationship Id="rId81" Type="http://schemas.openxmlformats.org/officeDocument/2006/relationships/slide" Target="slide34.xml"/><Relationship Id="rId86" Type="http://schemas.openxmlformats.org/officeDocument/2006/relationships/slide" Target="slide40.xml"/><Relationship Id="rId94" Type="http://schemas.openxmlformats.org/officeDocument/2006/relationships/slide" Target="slide48.xml"/><Relationship Id="rId4" Type="http://schemas.openxmlformats.org/officeDocument/2006/relationships/tags" Target="../tags/tag1971.xml"/><Relationship Id="rId9" Type="http://schemas.openxmlformats.org/officeDocument/2006/relationships/tags" Target="../tags/tag1976.xml"/><Relationship Id="rId13" Type="http://schemas.openxmlformats.org/officeDocument/2006/relationships/tags" Target="../tags/tag1980.xml"/><Relationship Id="rId18" Type="http://schemas.openxmlformats.org/officeDocument/2006/relationships/tags" Target="../tags/tag1985.xml"/><Relationship Id="rId39" Type="http://schemas.openxmlformats.org/officeDocument/2006/relationships/tags" Target="../tags/tag2006.xml"/><Relationship Id="rId34" Type="http://schemas.openxmlformats.org/officeDocument/2006/relationships/tags" Target="../tags/tag2001.xml"/><Relationship Id="rId50" Type="http://schemas.openxmlformats.org/officeDocument/2006/relationships/slideLayout" Target="../slideLayouts/slideLayout2.xml"/><Relationship Id="rId55" Type="http://schemas.openxmlformats.org/officeDocument/2006/relationships/slide" Target="slide5.xml"/><Relationship Id="rId76" Type="http://schemas.openxmlformats.org/officeDocument/2006/relationships/slide" Target="slide29.xml"/><Relationship Id="rId7" Type="http://schemas.openxmlformats.org/officeDocument/2006/relationships/tags" Target="../tags/tag1974.xml"/><Relationship Id="rId71" Type="http://schemas.openxmlformats.org/officeDocument/2006/relationships/slide" Target="slide23.xml"/><Relationship Id="rId92" Type="http://schemas.openxmlformats.org/officeDocument/2006/relationships/slide" Target="slide46.xml"/><Relationship Id="rId2" Type="http://schemas.openxmlformats.org/officeDocument/2006/relationships/tags" Target="../tags/tag1969.xml"/><Relationship Id="rId29" Type="http://schemas.openxmlformats.org/officeDocument/2006/relationships/tags" Target="../tags/tag1996.xml"/><Relationship Id="rId24" Type="http://schemas.openxmlformats.org/officeDocument/2006/relationships/tags" Target="../tags/tag1991.xml"/><Relationship Id="rId40" Type="http://schemas.openxmlformats.org/officeDocument/2006/relationships/tags" Target="../tags/tag2007.xml"/><Relationship Id="rId45" Type="http://schemas.openxmlformats.org/officeDocument/2006/relationships/tags" Target="../tags/tag2012.xml"/><Relationship Id="rId66" Type="http://schemas.openxmlformats.org/officeDocument/2006/relationships/slide" Target="slide18.xml"/><Relationship Id="rId87" Type="http://schemas.openxmlformats.org/officeDocument/2006/relationships/slide" Target="slide41.xml"/><Relationship Id="rId61" Type="http://schemas.openxmlformats.org/officeDocument/2006/relationships/slide" Target="slide12.xml"/><Relationship Id="rId82" Type="http://schemas.openxmlformats.org/officeDocument/2006/relationships/slide" Target="slide35.xml"/><Relationship Id="rId19" Type="http://schemas.openxmlformats.org/officeDocument/2006/relationships/tags" Target="../tags/tag1986.xml"/><Relationship Id="rId14" Type="http://schemas.openxmlformats.org/officeDocument/2006/relationships/tags" Target="../tags/tag1981.xml"/><Relationship Id="rId30" Type="http://schemas.openxmlformats.org/officeDocument/2006/relationships/tags" Target="../tags/tag1997.xml"/><Relationship Id="rId35" Type="http://schemas.openxmlformats.org/officeDocument/2006/relationships/tags" Target="../tags/tag2002.xml"/><Relationship Id="rId56" Type="http://schemas.openxmlformats.org/officeDocument/2006/relationships/slide" Target="slide6.xml"/><Relationship Id="rId77" Type="http://schemas.openxmlformats.org/officeDocument/2006/relationships/slide" Target="slide30.xml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tags" Target="../tags/tag2042.xml"/><Relationship Id="rId21" Type="http://schemas.openxmlformats.org/officeDocument/2006/relationships/tags" Target="../tags/tag2037.xml"/><Relationship Id="rId42" Type="http://schemas.openxmlformats.org/officeDocument/2006/relationships/tags" Target="../tags/tag2058.xml"/><Relationship Id="rId47" Type="http://schemas.openxmlformats.org/officeDocument/2006/relationships/tags" Target="../tags/tag2063.xml"/><Relationship Id="rId63" Type="http://schemas.openxmlformats.org/officeDocument/2006/relationships/slide" Target="slide11.xml"/><Relationship Id="rId68" Type="http://schemas.openxmlformats.org/officeDocument/2006/relationships/slide" Target="slide17.xml"/><Relationship Id="rId84" Type="http://schemas.openxmlformats.org/officeDocument/2006/relationships/slide" Target="slide34.xml"/><Relationship Id="rId89" Type="http://schemas.openxmlformats.org/officeDocument/2006/relationships/slide" Target="slide40.xml"/><Relationship Id="rId16" Type="http://schemas.openxmlformats.org/officeDocument/2006/relationships/tags" Target="../tags/tag2032.xml"/><Relationship Id="rId11" Type="http://schemas.openxmlformats.org/officeDocument/2006/relationships/tags" Target="../tags/tag2027.xml"/><Relationship Id="rId32" Type="http://schemas.openxmlformats.org/officeDocument/2006/relationships/tags" Target="../tags/tag2048.xml"/><Relationship Id="rId37" Type="http://schemas.openxmlformats.org/officeDocument/2006/relationships/tags" Target="../tags/tag2053.xml"/><Relationship Id="rId53" Type="http://schemas.openxmlformats.org/officeDocument/2006/relationships/image" Target="../media/image165.png"/><Relationship Id="rId58" Type="http://schemas.openxmlformats.org/officeDocument/2006/relationships/slide" Target="slide5.xml"/><Relationship Id="rId74" Type="http://schemas.openxmlformats.org/officeDocument/2006/relationships/slide" Target="slide23.xml"/><Relationship Id="rId79" Type="http://schemas.openxmlformats.org/officeDocument/2006/relationships/slide" Target="slide29.xml"/><Relationship Id="rId5" Type="http://schemas.openxmlformats.org/officeDocument/2006/relationships/tags" Target="../tags/tag2021.xml"/><Relationship Id="rId90" Type="http://schemas.openxmlformats.org/officeDocument/2006/relationships/slide" Target="slide41.xml"/><Relationship Id="rId95" Type="http://schemas.openxmlformats.org/officeDocument/2006/relationships/slide" Target="slide46.xml"/><Relationship Id="rId22" Type="http://schemas.openxmlformats.org/officeDocument/2006/relationships/tags" Target="../tags/tag2038.xml"/><Relationship Id="rId27" Type="http://schemas.openxmlformats.org/officeDocument/2006/relationships/tags" Target="../tags/tag2043.xml"/><Relationship Id="rId43" Type="http://schemas.openxmlformats.org/officeDocument/2006/relationships/tags" Target="../tags/tag2059.xml"/><Relationship Id="rId48" Type="http://schemas.openxmlformats.org/officeDocument/2006/relationships/tags" Target="../tags/tag2064.xml"/><Relationship Id="rId64" Type="http://schemas.openxmlformats.org/officeDocument/2006/relationships/slide" Target="slide12.xml"/><Relationship Id="rId69" Type="http://schemas.openxmlformats.org/officeDocument/2006/relationships/slide" Target="slide18.xml"/><Relationship Id="rId80" Type="http://schemas.openxmlformats.org/officeDocument/2006/relationships/slide" Target="slide30.xml"/><Relationship Id="rId85" Type="http://schemas.openxmlformats.org/officeDocument/2006/relationships/slide" Target="slide35.xml"/><Relationship Id="rId3" Type="http://schemas.openxmlformats.org/officeDocument/2006/relationships/tags" Target="../tags/tag2019.xml"/><Relationship Id="rId12" Type="http://schemas.openxmlformats.org/officeDocument/2006/relationships/tags" Target="../tags/tag2028.xml"/><Relationship Id="rId17" Type="http://schemas.openxmlformats.org/officeDocument/2006/relationships/tags" Target="../tags/tag2033.xml"/><Relationship Id="rId25" Type="http://schemas.openxmlformats.org/officeDocument/2006/relationships/tags" Target="../tags/tag2041.xml"/><Relationship Id="rId33" Type="http://schemas.openxmlformats.org/officeDocument/2006/relationships/tags" Target="../tags/tag2049.xml"/><Relationship Id="rId38" Type="http://schemas.openxmlformats.org/officeDocument/2006/relationships/tags" Target="../tags/tag2054.xml"/><Relationship Id="rId46" Type="http://schemas.openxmlformats.org/officeDocument/2006/relationships/tags" Target="../tags/tag2062.xml"/><Relationship Id="rId59" Type="http://schemas.openxmlformats.org/officeDocument/2006/relationships/slide" Target="slide6.xml"/><Relationship Id="rId67" Type="http://schemas.openxmlformats.org/officeDocument/2006/relationships/slide" Target="slide15.xml"/><Relationship Id="rId20" Type="http://schemas.openxmlformats.org/officeDocument/2006/relationships/tags" Target="../tags/tag2036.xml"/><Relationship Id="rId41" Type="http://schemas.openxmlformats.org/officeDocument/2006/relationships/tags" Target="../tags/tag2057.xml"/><Relationship Id="rId54" Type="http://schemas.openxmlformats.org/officeDocument/2006/relationships/image" Target="../media/image166.png"/><Relationship Id="rId62" Type="http://schemas.openxmlformats.org/officeDocument/2006/relationships/slide" Target="slide10.xml"/><Relationship Id="rId70" Type="http://schemas.openxmlformats.org/officeDocument/2006/relationships/slide" Target="slide19.xml"/><Relationship Id="rId75" Type="http://schemas.openxmlformats.org/officeDocument/2006/relationships/slide" Target="slide24.xml"/><Relationship Id="rId83" Type="http://schemas.openxmlformats.org/officeDocument/2006/relationships/slide" Target="slide33.xml"/><Relationship Id="rId88" Type="http://schemas.openxmlformats.org/officeDocument/2006/relationships/slide" Target="slide39.xml"/><Relationship Id="rId91" Type="http://schemas.openxmlformats.org/officeDocument/2006/relationships/slide" Target="slide42.xml"/><Relationship Id="rId96" Type="http://schemas.openxmlformats.org/officeDocument/2006/relationships/slide" Target="slide47.xml"/><Relationship Id="rId1" Type="http://schemas.openxmlformats.org/officeDocument/2006/relationships/tags" Target="../tags/tag2017.xml"/><Relationship Id="rId6" Type="http://schemas.openxmlformats.org/officeDocument/2006/relationships/tags" Target="../tags/tag2022.xml"/><Relationship Id="rId15" Type="http://schemas.openxmlformats.org/officeDocument/2006/relationships/tags" Target="../tags/tag2031.xml"/><Relationship Id="rId23" Type="http://schemas.openxmlformats.org/officeDocument/2006/relationships/tags" Target="../tags/tag2039.xml"/><Relationship Id="rId28" Type="http://schemas.openxmlformats.org/officeDocument/2006/relationships/tags" Target="../tags/tag2044.xml"/><Relationship Id="rId36" Type="http://schemas.openxmlformats.org/officeDocument/2006/relationships/tags" Target="../tags/tag2052.xml"/><Relationship Id="rId49" Type="http://schemas.openxmlformats.org/officeDocument/2006/relationships/tags" Target="../tags/tag2065.xml"/><Relationship Id="rId57" Type="http://schemas.openxmlformats.org/officeDocument/2006/relationships/slide" Target="slide4.xml"/><Relationship Id="rId10" Type="http://schemas.openxmlformats.org/officeDocument/2006/relationships/tags" Target="../tags/tag2026.xml"/><Relationship Id="rId31" Type="http://schemas.openxmlformats.org/officeDocument/2006/relationships/tags" Target="../tags/tag2047.xml"/><Relationship Id="rId44" Type="http://schemas.openxmlformats.org/officeDocument/2006/relationships/tags" Target="../tags/tag2060.xml"/><Relationship Id="rId52" Type="http://schemas.openxmlformats.org/officeDocument/2006/relationships/image" Target="../media/image164.png"/><Relationship Id="rId60" Type="http://schemas.openxmlformats.org/officeDocument/2006/relationships/slide" Target="slide8.xml"/><Relationship Id="rId65" Type="http://schemas.openxmlformats.org/officeDocument/2006/relationships/slide" Target="slide13.xml"/><Relationship Id="rId73" Type="http://schemas.openxmlformats.org/officeDocument/2006/relationships/slide" Target="slide22.xml"/><Relationship Id="rId78" Type="http://schemas.openxmlformats.org/officeDocument/2006/relationships/slide" Target="slide27.xml"/><Relationship Id="rId81" Type="http://schemas.openxmlformats.org/officeDocument/2006/relationships/slide" Target="slide31.xml"/><Relationship Id="rId86" Type="http://schemas.openxmlformats.org/officeDocument/2006/relationships/slide" Target="slide36.xml"/><Relationship Id="rId94" Type="http://schemas.openxmlformats.org/officeDocument/2006/relationships/slide" Target="slide45.xml"/><Relationship Id="rId4" Type="http://schemas.openxmlformats.org/officeDocument/2006/relationships/tags" Target="../tags/tag2020.xml"/><Relationship Id="rId9" Type="http://schemas.openxmlformats.org/officeDocument/2006/relationships/tags" Target="../tags/tag2025.xml"/><Relationship Id="rId13" Type="http://schemas.openxmlformats.org/officeDocument/2006/relationships/tags" Target="../tags/tag2029.xml"/><Relationship Id="rId18" Type="http://schemas.openxmlformats.org/officeDocument/2006/relationships/tags" Target="../tags/tag2034.xml"/><Relationship Id="rId39" Type="http://schemas.openxmlformats.org/officeDocument/2006/relationships/tags" Target="../tags/tag2055.xml"/><Relationship Id="rId34" Type="http://schemas.openxmlformats.org/officeDocument/2006/relationships/tags" Target="../tags/tag2050.xml"/><Relationship Id="rId50" Type="http://schemas.openxmlformats.org/officeDocument/2006/relationships/slideLayout" Target="../slideLayouts/slideLayout1.xml"/><Relationship Id="rId55" Type="http://schemas.openxmlformats.org/officeDocument/2006/relationships/image" Target="../media/image167.png"/><Relationship Id="rId76" Type="http://schemas.openxmlformats.org/officeDocument/2006/relationships/slide" Target="slide25.xml"/><Relationship Id="rId97" Type="http://schemas.openxmlformats.org/officeDocument/2006/relationships/slide" Target="slide48.xml"/><Relationship Id="rId7" Type="http://schemas.openxmlformats.org/officeDocument/2006/relationships/tags" Target="../tags/tag2023.xml"/><Relationship Id="rId71" Type="http://schemas.openxmlformats.org/officeDocument/2006/relationships/slide" Target="slide20.xml"/><Relationship Id="rId92" Type="http://schemas.openxmlformats.org/officeDocument/2006/relationships/slide" Target="slide43.xml"/><Relationship Id="rId2" Type="http://schemas.openxmlformats.org/officeDocument/2006/relationships/tags" Target="../tags/tag2018.xml"/><Relationship Id="rId29" Type="http://schemas.openxmlformats.org/officeDocument/2006/relationships/tags" Target="../tags/tag2045.xml"/><Relationship Id="rId24" Type="http://schemas.openxmlformats.org/officeDocument/2006/relationships/tags" Target="../tags/tag2040.xml"/><Relationship Id="rId40" Type="http://schemas.openxmlformats.org/officeDocument/2006/relationships/tags" Target="../tags/tag2056.xml"/><Relationship Id="rId45" Type="http://schemas.openxmlformats.org/officeDocument/2006/relationships/tags" Target="../tags/tag2061.xml"/><Relationship Id="rId66" Type="http://schemas.openxmlformats.org/officeDocument/2006/relationships/slide" Target="slide14.xml"/><Relationship Id="rId87" Type="http://schemas.openxmlformats.org/officeDocument/2006/relationships/slide" Target="slide37.xml"/><Relationship Id="rId61" Type="http://schemas.openxmlformats.org/officeDocument/2006/relationships/slide" Target="slide9.xml"/><Relationship Id="rId82" Type="http://schemas.openxmlformats.org/officeDocument/2006/relationships/slide" Target="slide32.xml"/><Relationship Id="rId19" Type="http://schemas.openxmlformats.org/officeDocument/2006/relationships/tags" Target="../tags/tag2035.xml"/><Relationship Id="rId14" Type="http://schemas.openxmlformats.org/officeDocument/2006/relationships/tags" Target="../tags/tag2030.xml"/><Relationship Id="rId30" Type="http://schemas.openxmlformats.org/officeDocument/2006/relationships/tags" Target="../tags/tag2046.xml"/><Relationship Id="rId35" Type="http://schemas.openxmlformats.org/officeDocument/2006/relationships/tags" Target="../tags/tag2051.xml"/><Relationship Id="rId56" Type="http://schemas.openxmlformats.org/officeDocument/2006/relationships/slide" Target="slide3.xml"/><Relationship Id="rId77" Type="http://schemas.openxmlformats.org/officeDocument/2006/relationships/slide" Target="slide26.xml"/><Relationship Id="rId8" Type="http://schemas.openxmlformats.org/officeDocument/2006/relationships/tags" Target="../tags/tag2024.xml"/><Relationship Id="rId51" Type="http://schemas.openxmlformats.org/officeDocument/2006/relationships/notesSlide" Target="../notesSlides/notesSlide27.xml"/><Relationship Id="rId72" Type="http://schemas.openxmlformats.org/officeDocument/2006/relationships/slide" Target="slide21.xml"/><Relationship Id="rId93" Type="http://schemas.openxmlformats.org/officeDocument/2006/relationships/slide" Target="slide44.xml"/><Relationship Id="rId98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tags" Target="../tags/tag2091.xml"/><Relationship Id="rId21" Type="http://schemas.openxmlformats.org/officeDocument/2006/relationships/tags" Target="../tags/tag2086.xml"/><Relationship Id="rId42" Type="http://schemas.openxmlformats.org/officeDocument/2006/relationships/tags" Target="../tags/tag2107.xml"/><Relationship Id="rId47" Type="http://schemas.openxmlformats.org/officeDocument/2006/relationships/tags" Target="../tags/tag2112.xml"/><Relationship Id="rId63" Type="http://schemas.openxmlformats.org/officeDocument/2006/relationships/slide" Target="slide17.xml"/><Relationship Id="rId68" Type="http://schemas.openxmlformats.org/officeDocument/2006/relationships/slide" Target="slide22.xml"/><Relationship Id="rId84" Type="http://schemas.openxmlformats.org/officeDocument/2006/relationships/slide" Target="slide40.xml"/><Relationship Id="rId89" Type="http://schemas.openxmlformats.org/officeDocument/2006/relationships/slide" Target="slide45.xml"/><Relationship Id="rId16" Type="http://schemas.openxmlformats.org/officeDocument/2006/relationships/tags" Target="../tags/tag2081.xml"/><Relationship Id="rId11" Type="http://schemas.openxmlformats.org/officeDocument/2006/relationships/tags" Target="../tags/tag2076.xml"/><Relationship Id="rId32" Type="http://schemas.openxmlformats.org/officeDocument/2006/relationships/tags" Target="../tags/tag2097.xml"/><Relationship Id="rId37" Type="http://schemas.openxmlformats.org/officeDocument/2006/relationships/tags" Target="../tags/tag2102.xml"/><Relationship Id="rId53" Type="http://schemas.openxmlformats.org/officeDocument/2006/relationships/slide" Target="slide5.xml"/><Relationship Id="rId58" Type="http://schemas.openxmlformats.org/officeDocument/2006/relationships/slide" Target="slide11.xml"/><Relationship Id="rId74" Type="http://schemas.openxmlformats.org/officeDocument/2006/relationships/slide" Target="slide29.xml"/><Relationship Id="rId79" Type="http://schemas.openxmlformats.org/officeDocument/2006/relationships/slide" Target="slide34.xml"/><Relationship Id="rId5" Type="http://schemas.openxmlformats.org/officeDocument/2006/relationships/tags" Target="../tags/tag2070.xml"/><Relationship Id="rId90" Type="http://schemas.openxmlformats.org/officeDocument/2006/relationships/slide" Target="slide46.xml"/><Relationship Id="rId22" Type="http://schemas.openxmlformats.org/officeDocument/2006/relationships/tags" Target="../tags/tag2087.xml"/><Relationship Id="rId27" Type="http://schemas.openxmlformats.org/officeDocument/2006/relationships/tags" Target="../tags/tag2092.xml"/><Relationship Id="rId43" Type="http://schemas.openxmlformats.org/officeDocument/2006/relationships/tags" Target="../tags/tag2108.xml"/><Relationship Id="rId48" Type="http://schemas.openxmlformats.org/officeDocument/2006/relationships/tags" Target="../tags/tag2113.xml"/><Relationship Id="rId64" Type="http://schemas.openxmlformats.org/officeDocument/2006/relationships/slide" Target="slide18.xml"/><Relationship Id="rId69" Type="http://schemas.openxmlformats.org/officeDocument/2006/relationships/slide" Target="slide23.xml"/><Relationship Id="rId8" Type="http://schemas.openxmlformats.org/officeDocument/2006/relationships/tags" Target="../tags/tag2073.xml"/><Relationship Id="rId51" Type="http://schemas.openxmlformats.org/officeDocument/2006/relationships/slide" Target="slide3.xml"/><Relationship Id="rId72" Type="http://schemas.openxmlformats.org/officeDocument/2006/relationships/slide" Target="slide26.xml"/><Relationship Id="rId80" Type="http://schemas.openxmlformats.org/officeDocument/2006/relationships/slide" Target="slide35.xml"/><Relationship Id="rId85" Type="http://schemas.openxmlformats.org/officeDocument/2006/relationships/slide" Target="slide41.xml"/><Relationship Id="rId93" Type="http://schemas.openxmlformats.org/officeDocument/2006/relationships/slide" Target="slide49.xml"/><Relationship Id="rId3" Type="http://schemas.openxmlformats.org/officeDocument/2006/relationships/tags" Target="../tags/tag2068.xml"/><Relationship Id="rId12" Type="http://schemas.openxmlformats.org/officeDocument/2006/relationships/tags" Target="../tags/tag2077.xml"/><Relationship Id="rId17" Type="http://schemas.openxmlformats.org/officeDocument/2006/relationships/tags" Target="../tags/tag2082.xml"/><Relationship Id="rId25" Type="http://schemas.openxmlformats.org/officeDocument/2006/relationships/tags" Target="../tags/tag2090.xml"/><Relationship Id="rId33" Type="http://schemas.openxmlformats.org/officeDocument/2006/relationships/tags" Target="../tags/tag2098.xml"/><Relationship Id="rId38" Type="http://schemas.openxmlformats.org/officeDocument/2006/relationships/tags" Target="../tags/tag2103.xml"/><Relationship Id="rId46" Type="http://schemas.openxmlformats.org/officeDocument/2006/relationships/tags" Target="../tags/tag2111.xml"/><Relationship Id="rId59" Type="http://schemas.openxmlformats.org/officeDocument/2006/relationships/slide" Target="slide12.xml"/><Relationship Id="rId67" Type="http://schemas.openxmlformats.org/officeDocument/2006/relationships/slide" Target="slide21.xml"/><Relationship Id="rId20" Type="http://schemas.openxmlformats.org/officeDocument/2006/relationships/tags" Target="../tags/tag2085.xml"/><Relationship Id="rId41" Type="http://schemas.openxmlformats.org/officeDocument/2006/relationships/tags" Target="../tags/tag2106.xml"/><Relationship Id="rId54" Type="http://schemas.openxmlformats.org/officeDocument/2006/relationships/slide" Target="slide6.xml"/><Relationship Id="rId62" Type="http://schemas.openxmlformats.org/officeDocument/2006/relationships/slide" Target="slide15.xml"/><Relationship Id="rId70" Type="http://schemas.openxmlformats.org/officeDocument/2006/relationships/slide" Target="slide24.xml"/><Relationship Id="rId75" Type="http://schemas.openxmlformats.org/officeDocument/2006/relationships/slide" Target="slide30.xml"/><Relationship Id="rId83" Type="http://schemas.openxmlformats.org/officeDocument/2006/relationships/slide" Target="slide39.xml"/><Relationship Id="rId88" Type="http://schemas.openxmlformats.org/officeDocument/2006/relationships/slide" Target="slide44.xml"/><Relationship Id="rId91" Type="http://schemas.openxmlformats.org/officeDocument/2006/relationships/slide" Target="slide47.xml"/><Relationship Id="rId1" Type="http://schemas.openxmlformats.org/officeDocument/2006/relationships/tags" Target="../tags/tag2066.xml"/><Relationship Id="rId6" Type="http://schemas.openxmlformats.org/officeDocument/2006/relationships/tags" Target="../tags/tag2071.xml"/><Relationship Id="rId15" Type="http://schemas.openxmlformats.org/officeDocument/2006/relationships/tags" Target="../tags/tag2080.xml"/><Relationship Id="rId23" Type="http://schemas.openxmlformats.org/officeDocument/2006/relationships/tags" Target="../tags/tag2088.xml"/><Relationship Id="rId28" Type="http://schemas.openxmlformats.org/officeDocument/2006/relationships/tags" Target="../tags/tag2093.xml"/><Relationship Id="rId36" Type="http://schemas.openxmlformats.org/officeDocument/2006/relationships/tags" Target="../tags/tag2101.xml"/><Relationship Id="rId49" Type="http://schemas.openxmlformats.org/officeDocument/2006/relationships/tags" Target="../tags/tag2114.xml"/><Relationship Id="rId57" Type="http://schemas.openxmlformats.org/officeDocument/2006/relationships/slide" Target="slide10.xml"/><Relationship Id="rId10" Type="http://schemas.openxmlformats.org/officeDocument/2006/relationships/tags" Target="../tags/tag2075.xml"/><Relationship Id="rId31" Type="http://schemas.openxmlformats.org/officeDocument/2006/relationships/tags" Target="../tags/tag2096.xml"/><Relationship Id="rId44" Type="http://schemas.openxmlformats.org/officeDocument/2006/relationships/tags" Target="../tags/tag2109.xml"/><Relationship Id="rId52" Type="http://schemas.openxmlformats.org/officeDocument/2006/relationships/slide" Target="slide4.xml"/><Relationship Id="rId60" Type="http://schemas.openxmlformats.org/officeDocument/2006/relationships/slide" Target="slide13.xml"/><Relationship Id="rId65" Type="http://schemas.openxmlformats.org/officeDocument/2006/relationships/slide" Target="slide19.xml"/><Relationship Id="rId73" Type="http://schemas.openxmlformats.org/officeDocument/2006/relationships/slide" Target="slide27.xml"/><Relationship Id="rId78" Type="http://schemas.openxmlformats.org/officeDocument/2006/relationships/slide" Target="slide33.xml"/><Relationship Id="rId81" Type="http://schemas.openxmlformats.org/officeDocument/2006/relationships/slide" Target="slide36.xml"/><Relationship Id="rId86" Type="http://schemas.openxmlformats.org/officeDocument/2006/relationships/slide" Target="slide42.xml"/><Relationship Id="rId4" Type="http://schemas.openxmlformats.org/officeDocument/2006/relationships/tags" Target="../tags/tag2069.xml"/><Relationship Id="rId9" Type="http://schemas.openxmlformats.org/officeDocument/2006/relationships/tags" Target="../tags/tag2074.xml"/><Relationship Id="rId13" Type="http://schemas.openxmlformats.org/officeDocument/2006/relationships/tags" Target="../tags/tag2078.xml"/><Relationship Id="rId18" Type="http://schemas.openxmlformats.org/officeDocument/2006/relationships/tags" Target="../tags/tag2083.xml"/><Relationship Id="rId39" Type="http://schemas.openxmlformats.org/officeDocument/2006/relationships/tags" Target="../tags/tag2104.xml"/><Relationship Id="rId34" Type="http://schemas.openxmlformats.org/officeDocument/2006/relationships/tags" Target="../tags/tag2099.xml"/><Relationship Id="rId50" Type="http://schemas.openxmlformats.org/officeDocument/2006/relationships/slideLayout" Target="../slideLayouts/slideLayout1.xml"/><Relationship Id="rId55" Type="http://schemas.openxmlformats.org/officeDocument/2006/relationships/slide" Target="slide8.xml"/><Relationship Id="rId76" Type="http://schemas.openxmlformats.org/officeDocument/2006/relationships/slide" Target="slide31.xml"/><Relationship Id="rId7" Type="http://schemas.openxmlformats.org/officeDocument/2006/relationships/tags" Target="../tags/tag2072.xml"/><Relationship Id="rId71" Type="http://schemas.openxmlformats.org/officeDocument/2006/relationships/slide" Target="slide25.xml"/><Relationship Id="rId92" Type="http://schemas.openxmlformats.org/officeDocument/2006/relationships/slide" Target="slide48.xml"/><Relationship Id="rId2" Type="http://schemas.openxmlformats.org/officeDocument/2006/relationships/tags" Target="../tags/tag2067.xml"/><Relationship Id="rId29" Type="http://schemas.openxmlformats.org/officeDocument/2006/relationships/tags" Target="../tags/tag2094.xml"/><Relationship Id="rId24" Type="http://schemas.openxmlformats.org/officeDocument/2006/relationships/tags" Target="../tags/tag2089.xml"/><Relationship Id="rId40" Type="http://schemas.openxmlformats.org/officeDocument/2006/relationships/tags" Target="../tags/tag2105.xml"/><Relationship Id="rId45" Type="http://schemas.openxmlformats.org/officeDocument/2006/relationships/tags" Target="../tags/tag2110.xml"/><Relationship Id="rId66" Type="http://schemas.openxmlformats.org/officeDocument/2006/relationships/slide" Target="slide20.xml"/><Relationship Id="rId87" Type="http://schemas.openxmlformats.org/officeDocument/2006/relationships/slide" Target="slide43.xml"/><Relationship Id="rId61" Type="http://schemas.openxmlformats.org/officeDocument/2006/relationships/slide" Target="slide14.xml"/><Relationship Id="rId82" Type="http://schemas.openxmlformats.org/officeDocument/2006/relationships/slide" Target="slide37.xml"/><Relationship Id="rId19" Type="http://schemas.openxmlformats.org/officeDocument/2006/relationships/tags" Target="../tags/tag2084.xml"/><Relationship Id="rId14" Type="http://schemas.openxmlformats.org/officeDocument/2006/relationships/tags" Target="../tags/tag2079.xml"/><Relationship Id="rId30" Type="http://schemas.openxmlformats.org/officeDocument/2006/relationships/tags" Target="../tags/tag2095.xml"/><Relationship Id="rId35" Type="http://schemas.openxmlformats.org/officeDocument/2006/relationships/tags" Target="../tags/tag2100.xml"/><Relationship Id="rId56" Type="http://schemas.openxmlformats.org/officeDocument/2006/relationships/slide" Target="slide9.xml"/><Relationship Id="rId77" Type="http://schemas.openxmlformats.org/officeDocument/2006/relationships/slide" Target="slide32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tags" Target="../tags/tag127.xml"/><Relationship Id="rId21" Type="http://schemas.openxmlformats.org/officeDocument/2006/relationships/tags" Target="../tags/tag122.xml"/><Relationship Id="rId42" Type="http://schemas.openxmlformats.org/officeDocument/2006/relationships/tags" Target="../tags/tag143.xml"/><Relationship Id="rId47" Type="http://schemas.openxmlformats.org/officeDocument/2006/relationships/tags" Target="../tags/tag148.xml"/><Relationship Id="rId63" Type="http://schemas.openxmlformats.org/officeDocument/2006/relationships/slide" Target="slide14.xml"/><Relationship Id="rId68" Type="http://schemas.openxmlformats.org/officeDocument/2006/relationships/slide" Target="slide20.xml"/><Relationship Id="rId84" Type="http://schemas.openxmlformats.org/officeDocument/2006/relationships/slide" Target="slide37.xml"/><Relationship Id="rId89" Type="http://schemas.openxmlformats.org/officeDocument/2006/relationships/slide" Target="slide43.xml"/><Relationship Id="rId16" Type="http://schemas.openxmlformats.org/officeDocument/2006/relationships/tags" Target="../tags/tag117.xml"/><Relationship Id="rId11" Type="http://schemas.openxmlformats.org/officeDocument/2006/relationships/tags" Target="../tags/tag112.xml"/><Relationship Id="rId32" Type="http://schemas.openxmlformats.org/officeDocument/2006/relationships/tags" Target="../tags/tag133.xml"/><Relationship Id="rId37" Type="http://schemas.openxmlformats.org/officeDocument/2006/relationships/tags" Target="../tags/tag138.xml"/><Relationship Id="rId53" Type="http://schemas.openxmlformats.org/officeDocument/2006/relationships/slide" Target="slide3.xml"/><Relationship Id="rId58" Type="http://schemas.openxmlformats.org/officeDocument/2006/relationships/slide" Target="slide9.xml"/><Relationship Id="rId74" Type="http://schemas.openxmlformats.org/officeDocument/2006/relationships/slide" Target="slide26.xml"/><Relationship Id="rId79" Type="http://schemas.openxmlformats.org/officeDocument/2006/relationships/slide" Target="slide32.xml"/><Relationship Id="rId5" Type="http://schemas.openxmlformats.org/officeDocument/2006/relationships/tags" Target="../tags/tag106.xml"/><Relationship Id="rId90" Type="http://schemas.openxmlformats.org/officeDocument/2006/relationships/slide" Target="slide44.xml"/><Relationship Id="rId95" Type="http://schemas.openxmlformats.org/officeDocument/2006/relationships/slide" Target="slide49.xml"/><Relationship Id="rId22" Type="http://schemas.openxmlformats.org/officeDocument/2006/relationships/tags" Target="../tags/tag123.xml"/><Relationship Id="rId27" Type="http://schemas.openxmlformats.org/officeDocument/2006/relationships/tags" Target="../tags/tag128.xml"/><Relationship Id="rId43" Type="http://schemas.openxmlformats.org/officeDocument/2006/relationships/tags" Target="../tags/tag144.xml"/><Relationship Id="rId48" Type="http://schemas.openxmlformats.org/officeDocument/2006/relationships/tags" Target="../tags/tag149.xml"/><Relationship Id="rId64" Type="http://schemas.openxmlformats.org/officeDocument/2006/relationships/slide" Target="slide15.xml"/><Relationship Id="rId69" Type="http://schemas.openxmlformats.org/officeDocument/2006/relationships/slide" Target="slide21.xml"/><Relationship Id="rId8" Type="http://schemas.openxmlformats.org/officeDocument/2006/relationships/tags" Target="../tags/tag109.xml"/><Relationship Id="rId51" Type="http://schemas.openxmlformats.org/officeDocument/2006/relationships/notesSlide" Target="../notesSlides/notesSlide3.xml"/><Relationship Id="rId72" Type="http://schemas.openxmlformats.org/officeDocument/2006/relationships/slide" Target="slide24.xml"/><Relationship Id="rId80" Type="http://schemas.openxmlformats.org/officeDocument/2006/relationships/slide" Target="slide33.xml"/><Relationship Id="rId85" Type="http://schemas.openxmlformats.org/officeDocument/2006/relationships/slide" Target="slide39.xml"/><Relationship Id="rId93" Type="http://schemas.openxmlformats.org/officeDocument/2006/relationships/slide" Target="slide47.xml"/><Relationship Id="rId3" Type="http://schemas.openxmlformats.org/officeDocument/2006/relationships/tags" Target="../tags/tag104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5" Type="http://schemas.openxmlformats.org/officeDocument/2006/relationships/tags" Target="../tags/tag126.xml"/><Relationship Id="rId33" Type="http://schemas.openxmlformats.org/officeDocument/2006/relationships/tags" Target="../tags/tag134.xml"/><Relationship Id="rId38" Type="http://schemas.openxmlformats.org/officeDocument/2006/relationships/tags" Target="../tags/tag139.xml"/><Relationship Id="rId46" Type="http://schemas.openxmlformats.org/officeDocument/2006/relationships/tags" Target="../tags/tag147.xml"/><Relationship Id="rId59" Type="http://schemas.openxmlformats.org/officeDocument/2006/relationships/slide" Target="slide10.xml"/><Relationship Id="rId67" Type="http://schemas.openxmlformats.org/officeDocument/2006/relationships/slide" Target="slide19.xml"/><Relationship Id="rId20" Type="http://schemas.openxmlformats.org/officeDocument/2006/relationships/tags" Target="../tags/tag121.xml"/><Relationship Id="rId41" Type="http://schemas.openxmlformats.org/officeDocument/2006/relationships/tags" Target="../tags/tag142.xml"/><Relationship Id="rId54" Type="http://schemas.openxmlformats.org/officeDocument/2006/relationships/slide" Target="slide4.xml"/><Relationship Id="rId62" Type="http://schemas.openxmlformats.org/officeDocument/2006/relationships/slide" Target="slide13.xml"/><Relationship Id="rId70" Type="http://schemas.openxmlformats.org/officeDocument/2006/relationships/slide" Target="slide22.xml"/><Relationship Id="rId75" Type="http://schemas.openxmlformats.org/officeDocument/2006/relationships/slide" Target="slide27.xml"/><Relationship Id="rId83" Type="http://schemas.openxmlformats.org/officeDocument/2006/relationships/slide" Target="slide36.xml"/><Relationship Id="rId88" Type="http://schemas.openxmlformats.org/officeDocument/2006/relationships/slide" Target="slide42.xml"/><Relationship Id="rId91" Type="http://schemas.openxmlformats.org/officeDocument/2006/relationships/slide" Target="slide45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5" Type="http://schemas.openxmlformats.org/officeDocument/2006/relationships/tags" Target="../tags/tag116.xml"/><Relationship Id="rId23" Type="http://schemas.openxmlformats.org/officeDocument/2006/relationships/tags" Target="../tags/tag124.xml"/><Relationship Id="rId28" Type="http://schemas.openxmlformats.org/officeDocument/2006/relationships/tags" Target="../tags/tag129.xml"/><Relationship Id="rId36" Type="http://schemas.openxmlformats.org/officeDocument/2006/relationships/tags" Target="../tags/tag137.xml"/><Relationship Id="rId49" Type="http://schemas.openxmlformats.org/officeDocument/2006/relationships/tags" Target="../tags/tag150.xml"/><Relationship Id="rId57" Type="http://schemas.openxmlformats.org/officeDocument/2006/relationships/slide" Target="slide8.xml"/><Relationship Id="rId10" Type="http://schemas.openxmlformats.org/officeDocument/2006/relationships/tags" Target="../tags/tag111.xml"/><Relationship Id="rId31" Type="http://schemas.openxmlformats.org/officeDocument/2006/relationships/tags" Target="../tags/tag132.xml"/><Relationship Id="rId44" Type="http://schemas.openxmlformats.org/officeDocument/2006/relationships/tags" Target="../tags/tag145.xml"/><Relationship Id="rId52" Type="http://schemas.openxmlformats.org/officeDocument/2006/relationships/image" Target="../media/image6.png"/><Relationship Id="rId60" Type="http://schemas.openxmlformats.org/officeDocument/2006/relationships/slide" Target="slide11.xml"/><Relationship Id="rId65" Type="http://schemas.openxmlformats.org/officeDocument/2006/relationships/slide" Target="slide17.xml"/><Relationship Id="rId73" Type="http://schemas.openxmlformats.org/officeDocument/2006/relationships/slide" Target="slide25.xml"/><Relationship Id="rId78" Type="http://schemas.openxmlformats.org/officeDocument/2006/relationships/slide" Target="slide31.xml"/><Relationship Id="rId81" Type="http://schemas.openxmlformats.org/officeDocument/2006/relationships/slide" Target="slide34.xml"/><Relationship Id="rId86" Type="http://schemas.openxmlformats.org/officeDocument/2006/relationships/slide" Target="slide40.xml"/><Relationship Id="rId94" Type="http://schemas.openxmlformats.org/officeDocument/2006/relationships/slide" Target="slide48.xml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39" Type="http://schemas.openxmlformats.org/officeDocument/2006/relationships/tags" Target="../tags/tag140.xml"/><Relationship Id="rId34" Type="http://schemas.openxmlformats.org/officeDocument/2006/relationships/tags" Target="../tags/tag135.xml"/><Relationship Id="rId50" Type="http://schemas.openxmlformats.org/officeDocument/2006/relationships/slideLayout" Target="../slideLayouts/slideLayout1.xml"/><Relationship Id="rId55" Type="http://schemas.openxmlformats.org/officeDocument/2006/relationships/slide" Target="slide5.xml"/><Relationship Id="rId76" Type="http://schemas.openxmlformats.org/officeDocument/2006/relationships/slide" Target="slide29.xml"/><Relationship Id="rId7" Type="http://schemas.openxmlformats.org/officeDocument/2006/relationships/tags" Target="../tags/tag108.xml"/><Relationship Id="rId71" Type="http://schemas.openxmlformats.org/officeDocument/2006/relationships/slide" Target="slide23.xml"/><Relationship Id="rId92" Type="http://schemas.openxmlformats.org/officeDocument/2006/relationships/slide" Target="slide46.xml"/><Relationship Id="rId2" Type="http://schemas.openxmlformats.org/officeDocument/2006/relationships/tags" Target="../tags/tag103.xml"/><Relationship Id="rId29" Type="http://schemas.openxmlformats.org/officeDocument/2006/relationships/tags" Target="../tags/tag130.xml"/><Relationship Id="rId24" Type="http://schemas.openxmlformats.org/officeDocument/2006/relationships/tags" Target="../tags/tag125.xml"/><Relationship Id="rId40" Type="http://schemas.openxmlformats.org/officeDocument/2006/relationships/tags" Target="../tags/tag141.xml"/><Relationship Id="rId45" Type="http://schemas.openxmlformats.org/officeDocument/2006/relationships/tags" Target="../tags/tag146.xml"/><Relationship Id="rId66" Type="http://schemas.openxmlformats.org/officeDocument/2006/relationships/slide" Target="slide18.xml"/><Relationship Id="rId87" Type="http://schemas.openxmlformats.org/officeDocument/2006/relationships/slide" Target="slide41.xml"/><Relationship Id="rId61" Type="http://schemas.openxmlformats.org/officeDocument/2006/relationships/slide" Target="slide12.xml"/><Relationship Id="rId82" Type="http://schemas.openxmlformats.org/officeDocument/2006/relationships/slide" Target="slide35.xml"/><Relationship Id="rId19" Type="http://schemas.openxmlformats.org/officeDocument/2006/relationships/tags" Target="../tags/tag120.xml"/><Relationship Id="rId14" Type="http://schemas.openxmlformats.org/officeDocument/2006/relationships/tags" Target="../tags/tag115.xml"/><Relationship Id="rId30" Type="http://schemas.openxmlformats.org/officeDocument/2006/relationships/tags" Target="../tags/tag131.xml"/><Relationship Id="rId35" Type="http://schemas.openxmlformats.org/officeDocument/2006/relationships/tags" Target="../tags/tag136.xml"/><Relationship Id="rId56" Type="http://schemas.openxmlformats.org/officeDocument/2006/relationships/slide" Target="slide6.xml"/><Relationship Id="rId77" Type="http://schemas.openxmlformats.org/officeDocument/2006/relationships/slide" Target="slide3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comments" Target="../comments/comment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tiff"/><Relationship Id="rId5" Type="http://schemas.openxmlformats.org/officeDocument/2006/relationships/image" Target="../media/image170.tiff"/><Relationship Id="rId4" Type="http://schemas.openxmlformats.org/officeDocument/2006/relationships/image" Target="../media/image169.tiff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176.xml"/><Relationship Id="rId21" Type="http://schemas.openxmlformats.org/officeDocument/2006/relationships/tags" Target="../tags/tag171.xml"/><Relationship Id="rId42" Type="http://schemas.openxmlformats.org/officeDocument/2006/relationships/tags" Target="../tags/tag192.xml"/><Relationship Id="rId47" Type="http://schemas.openxmlformats.org/officeDocument/2006/relationships/tags" Target="../tags/tag197.xml"/><Relationship Id="rId63" Type="http://schemas.openxmlformats.org/officeDocument/2006/relationships/slide" Target="slide17.xml"/><Relationship Id="rId68" Type="http://schemas.openxmlformats.org/officeDocument/2006/relationships/slide" Target="slide22.xml"/><Relationship Id="rId84" Type="http://schemas.openxmlformats.org/officeDocument/2006/relationships/slide" Target="slide40.xml"/><Relationship Id="rId89" Type="http://schemas.openxmlformats.org/officeDocument/2006/relationships/slide" Target="slide45.xml"/><Relationship Id="rId16" Type="http://schemas.openxmlformats.org/officeDocument/2006/relationships/tags" Target="../tags/tag166.xml"/><Relationship Id="rId11" Type="http://schemas.openxmlformats.org/officeDocument/2006/relationships/tags" Target="../tags/tag161.xml"/><Relationship Id="rId32" Type="http://schemas.openxmlformats.org/officeDocument/2006/relationships/tags" Target="../tags/tag182.xml"/><Relationship Id="rId37" Type="http://schemas.openxmlformats.org/officeDocument/2006/relationships/tags" Target="../tags/tag187.xml"/><Relationship Id="rId53" Type="http://schemas.openxmlformats.org/officeDocument/2006/relationships/slide" Target="slide5.xml"/><Relationship Id="rId58" Type="http://schemas.openxmlformats.org/officeDocument/2006/relationships/slide" Target="slide11.xml"/><Relationship Id="rId74" Type="http://schemas.openxmlformats.org/officeDocument/2006/relationships/slide" Target="slide29.xml"/><Relationship Id="rId79" Type="http://schemas.openxmlformats.org/officeDocument/2006/relationships/slide" Target="slide34.xml"/><Relationship Id="rId5" Type="http://schemas.openxmlformats.org/officeDocument/2006/relationships/tags" Target="../tags/tag155.xml"/><Relationship Id="rId90" Type="http://schemas.openxmlformats.org/officeDocument/2006/relationships/slide" Target="slide46.xml"/><Relationship Id="rId22" Type="http://schemas.openxmlformats.org/officeDocument/2006/relationships/tags" Target="../tags/tag172.xml"/><Relationship Id="rId27" Type="http://schemas.openxmlformats.org/officeDocument/2006/relationships/tags" Target="../tags/tag177.xml"/><Relationship Id="rId43" Type="http://schemas.openxmlformats.org/officeDocument/2006/relationships/tags" Target="../tags/tag193.xml"/><Relationship Id="rId48" Type="http://schemas.openxmlformats.org/officeDocument/2006/relationships/tags" Target="../tags/tag198.xml"/><Relationship Id="rId64" Type="http://schemas.openxmlformats.org/officeDocument/2006/relationships/slide" Target="slide18.xml"/><Relationship Id="rId69" Type="http://schemas.openxmlformats.org/officeDocument/2006/relationships/slide" Target="slide23.xml"/><Relationship Id="rId8" Type="http://schemas.openxmlformats.org/officeDocument/2006/relationships/tags" Target="../tags/tag158.xml"/><Relationship Id="rId51" Type="http://schemas.openxmlformats.org/officeDocument/2006/relationships/slide" Target="slide3.xml"/><Relationship Id="rId72" Type="http://schemas.openxmlformats.org/officeDocument/2006/relationships/slide" Target="slide26.xml"/><Relationship Id="rId80" Type="http://schemas.openxmlformats.org/officeDocument/2006/relationships/slide" Target="slide35.xml"/><Relationship Id="rId85" Type="http://schemas.openxmlformats.org/officeDocument/2006/relationships/slide" Target="slide41.xml"/><Relationship Id="rId93" Type="http://schemas.openxmlformats.org/officeDocument/2006/relationships/slide" Target="slide49.xml"/><Relationship Id="rId3" Type="http://schemas.openxmlformats.org/officeDocument/2006/relationships/tags" Target="../tags/tag153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5" Type="http://schemas.openxmlformats.org/officeDocument/2006/relationships/tags" Target="../tags/tag175.xml"/><Relationship Id="rId33" Type="http://schemas.openxmlformats.org/officeDocument/2006/relationships/tags" Target="../tags/tag183.xml"/><Relationship Id="rId38" Type="http://schemas.openxmlformats.org/officeDocument/2006/relationships/tags" Target="../tags/tag188.xml"/><Relationship Id="rId46" Type="http://schemas.openxmlformats.org/officeDocument/2006/relationships/tags" Target="../tags/tag196.xml"/><Relationship Id="rId59" Type="http://schemas.openxmlformats.org/officeDocument/2006/relationships/slide" Target="slide12.xml"/><Relationship Id="rId67" Type="http://schemas.openxmlformats.org/officeDocument/2006/relationships/slide" Target="slide21.xml"/><Relationship Id="rId20" Type="http://schemas.openxmlformats.org/officeDocument/2006/relationships/tags" Target="../tags/tag170.xml"/><Relationship Id="rId41" Type="http://schemas.openxmlformats.org/officeDocument/2006/relationships/tags" Target="../tags/tag191.xml"/><Relationship Id="rId54" Type="http://schemas.openxmlformats.org/officeDocument/2006/relationships/slide" Target="slide6.xml"/><Relationship Id="rId62" Type="http://schemas.openxmlformats.org/officeDocument/2006/relationships/slide" Target="slide15.xml"/><Relationship Id="rId70" Type="http://schemas.openxmlformats.org/officeDocument/2006/relationships/slide" Target="slide24.xml"/><Relationship Id="rId75" Type="http://schemas.openxmlformats.org/officeDocument/2006/relationships/slide" Target="slide30.xml"/><Relationship Id="rId83" Type="http://schemas.openxmlformats.org/officeDocument/2006/relationships/slide" Target="slide39.xml"/><Relationship Id="rId88" Type="http://schemas.openxmlformats.org/officeDocument/2006/relationships/slide" Target="slide44.xml"/><Relationship Id="rId91" Type="http://schemas.openxmlformats.org/officeDocument/2006/relationships/slide" Target="slide47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5" Type="http://schemas.openxmlformats.org/officeDocument/2006/relationships/tags" Target="../tags/tag165.xml"/><Relationship Id="rId23" Type="http://schemas.openxmlformats.org/officeDocument/2006/relationships/tags" Target="../tags/tag173.xml"/><Relationship Id="rId28" Type="http://schemas.openxmlformats.org/officeDocument/2006/relationships/tags" Target="../tags/tag178.xml"/><Relationship Id="rId36" Type="http://schemas.openxmlformats.org/officeDocument/2006/relationships/tags" Target="../tags/tag186.xml"/><Relationship Id="rId49" Type="http://schemas.openxmlformats.org/officeDocument/2006/relationships/tags" Target="../tags/tag199.xml"/><Relationship Id="rId57" Type="http://schemas.openxmlformats.org/officeDocument/2006/relationships/slide" Target="slide10.xml"/><Relationship Id="rId10" Type="http://schemas.openxmlformats.org/officeDocument/2006/relationships/tags" Target="../tags/tag160.xml"/><Relationship Id="rId31" Type="http://schemas.openxmlformats.org/officeDocument/2006/relationships/tags" Target="../tags/tag181.xml"/><Relationship Id="rId44" Type="http://schemas.openxmlformats.org/officeDocument/2006/relationships/tags" Target="../tags/tag194.xml"/><Relationship Id="rId52" Type="http://schemas.openxmlformats.org/officeDocument/2006/relationships/slide" Target="slide4.xml"/><Relationship Id="rId60" Type="http://schemas.openxmlformats.org/officeDocument/2006/relationships/slide" Target="slide13.xml"/><Relationship Id="rId65" Type="http://schemas.openxmlformats.org/officeDocument/2006/relationships/slide" Target="slide19.xml"/><Relationship Id="rId73" Type="http://schemas.openxmlformats.org/officeDocument/2006/relationships/slide" Target="slide27.xml"/><Relationship Id="rId78" Type="http://schemas.openxmlformats.org/officeDocument/2006/relationships/slide" Target="slide33.xml"/><Relationship Id="rId81" Type="http://schemas.openxmlformats.org/officeDocument/2006/relationships/slide" Target="slide36.xml"/><Relationship Id="rId86" Type="http://schemas.openxmlformats.org/officeDocument/2006/relationships/slide" Target="slide42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39" Type="http://schemas.openxmlformats.org/officeDocument/2006/relationships/tags" Target="../tags/tag189.xml"/><Relationship Id="rId34" Type="http://schemas.openxmlformats.org/officeDocument/2006/relationships/tags" Target="../tags/tag184.xml"/><Relationship Id="rId50" Type="http://schemas.openxmlformats.org/officeDocument/2006/relationships/slideLayout" Target="../slideLayouts/slideLayout2.xml"/><Relationship Id="rId55" Type="http://schemas.openxmlformats.org/officeDocument/2006/relationships/slide" Target="slide8.xml"/><Relationship Id="rId76" Type="http://schemas.openxmlformats.org/officeDocument/2006/relationships/slide" Target="slide31.xml"/><Relationship Id="rId7" Type="http://schemas.openxmlformats.org/officeDocument/2006/relationships/tags" Target="../tags/tag157.xml"/><Relationship Id="rId71" Type="http://schemas.openxmlformats.org/officeDocument/2006/relationships/slide" Target="slide25.xml"/><Relationship Id="rId92" Type="http://schemas.openxmlformats.org/officeDocument/2006/relationships/slide" Target="slide48.xml"/><Relationship Id="rId2" Type="http://schemas.openxmlformats.org/officeDocument/2006/relationships/tags" Target="../tags/tag152.xml"/><Relationship Id="rId29" Type="http://schemas.openxmlformats.org/officeDocument/2006/relationships/tags" Target="../tags/tag179.xml"/><Relationship Id="rId24" Type="http://schemas.openxmlformats.org/officeDocument/2006/relationships/tags" Target="../tags/tag174.xml"/><Relationship Id="rId40" Type="http://schemas.openxmlformats.org/officeDocument/2006/relationships/tags" Target="../tags/tag190.xml"/><Relationship Id="rId45" Type="http://schemas.openxmlformats.org/officeDocument/2006/relationships/tags" Target="../tags/tag195.xml"/><Relationship Id="rId66" Type="http://schemas.openxmlformats.org/officeDocument/2006/relationships/slide" Target="slide20.xml"/><Relationship Id="rId87" Type="http://schemas.openxmlformats.org/officeDocument/2006/relationships/slide" Target="slide43.xml"/><Relationship Id="rId61" Type="http://schemas.openxmlformats.org/officeDocument/2006/relationships/slide" Target="slide14.xml"/><Relationship Id="rId82" Type="http://schemas.openxmlformats.org/officeDocument/2006/relationships/slide" Target="slide37.xml"/><Relationship Id="rId19" Type="http://schemas.openxmlformats.org/officeDocument/2006/relationships/tags" Target="../tags/tag169.xml"/><Relationship Id="rId14" Type="http://schemas.openxmlformats.org/officeDocument/2006/relationships/tags" Target="../tags/tag164.xml"/><Relationship Id="rId30" Type="http://schemas.openxmlformats.org/officeDocument/2006/relationships/tags" Target="../tags/tag180.xml"/><Relationship Id="rId35" Type="http://schemas.openxmlformats.org/officeDocument/2006/relationships/tags" Target="../tags/tag185.xml"/><Relationship Id="rId56" Type="http://schemas.openxmlformats.org/officeDocument/2006/relationships/slide" Target="slide9.xml"/><Relationship Id="rId77" Type="http://schemas.openxmlformats.org/officeDocument/2006/relationships/slide" Target="slide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0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226.xml"/><Relationship Id="rId21" Type="http://schemas.openxmlformats.org/officeDocument/2006/relationships/tags" Target="../tags/tag221.xml"/><Relationship Id="rId42" Type="http://schemas.openxmlformats.org/officeDocument/2006/relationships/tags" Target="../tags/tag242.xml"/><Relationship Id="rId47" Type="http://schemas.openxmlformats.org/officeDocument/2006/relationships/tags" Target="../tags/tag247.xml"/><Relationship Id="rId63" Type="http://schemas.openxmlformats.org/officeDocument/2006/relationships/slide" Target="slide14.xml"/><Relationship Id="rId68" Type="http://schemas.openxmlformats.org/officeDocument/2006/relationships/slide" Target="slide20.xml"/><Relationship Id="rId84" Type="http://schemas.openxmlformats.org/officeDocument/2006/relationships/slide" Target="slide37.xml"/><Relationship Id="rId89" Type="http://schemas.openxmlformats.org/officeDocument/2006/relationships/slide" Target="slide43.xml"/><Relationship Id="rId16" Type="http://schemas.openxmlformats.org/officeDocument/2006/relationships/tags" Target="../tags/tag216.xml"/><Relationship Id="rId11" Type="http://schemas.openxmlformats.org/officeDocument/2006/relationships/tags" Target="../tags/tag211.xml"/><Relationship Id="rId32" Type="http://schemas.openxmlformats.org/officeDocument/2006/relationships/tags" Target="../tags/tag232.xml"/><Relationship Id="rId37" Type="http://schemas.openxmlformats.org/officeDocument/2006/relationships/tags" Target="../tags/tag237.xml"/><Relationship Id="rId53" Type="http://schemas.openxmlformats.org/officeDocument/2006/relationships/slide" Target="slide3.xml"/><Relationship Id="rId58" Type="http://schemas.openxmlformats.org/officeDocument/2006/relationships/slide" Target="slide9.xml"/><Relationship Id="rId74" Type="http://schemas.openxmlformats.org/officeDocument/2006/relationships/slide" Target="slide26.xml"/><Relationship Id="rId79" Type="http://schemas.openxmlformats.org/officeDocument/2006/relationships/slide" Target="slide32.xml"/><Relationship Id="rId5" Type="http://schemas.openxmlformats.org/officeDocument/2006/relationships/tags" Target="../tags/tag205.xml"/><Relationship Id="rId90" Type="http://schemas.openxmlformats.org/officeDocument/2006/relationships/slide" Target="slide44.xml"/><Relationship Id="rId95" Type="http://schemas.openxmlformats.org/officeDocument/2006/relationships/slide" Target="slide49.xml"/><Relationship Id="rId22" Type="http://schemas.openxmlformats.org/officeDocument/2006/relationships/tags" Target="../tags/tag222.xml"/><Relationship Id="rId27" Type="http://schemas.openxmlformats.org/officeDocument/2006/relationships/tags" Target="../tags/tag227.xml"/><Relationship Id="rId43" Type="http://schemas.openxmlformats.org/officeDocument/2006/relationships/tags" Target="../tags/tag243.xml"/><Relationship Id="rId48" Type="http://schemas.openxmlformats.org/officeDocument/2006/relationships/tags" Target="../tags/tag248.xml"/><Relationship Id="rId64" Type="http://schemas.openxmlformats.org/officeDocument/2006/relationships/slide" Target="slide15.xml"/><Relationship Id="rId69" Type="http://schemas.openxmlformats.org/officeDocument/2006/relationships/slide" Target="slide21.xml"/><Relationship Id="rId8" Type="http://schemas.openxmlformats.org/officeDocument/2006/relationships/tags" Target="../tags/tag208.xml"/><Relationship Id="rId51" Type="http://schemas.openxmlformats.org/officeDocument/2006/relationships/notesSlide" Target="../notesSlides/notesSlide4.xml"/><Relationship Id="rId72" Type="http://schemas.openxmlformats.org/officeDocument/2006/relationships/slide" Target="slide24.xml"/><Relationship Id="rId80" Type="http://schemas.openxmlformats.org/officeDocument/2006/relationships/slide" Target="slide33.xml"/><Relationship Id="rId85" Type="http://schemas.openxmlformats.org/officeDocument/2006/relationships/slide" Target="slide39.xml"/><Relationship Id="rId93" Type="http://schemas.openxmlformats.org/officeDocument/2006/relationships/slide" Target="slide47.xml"/><Relationship Id="rId3" Type="http://schemas.openxmlformats.org/officeDocument/2006/relationships/tags" Target="../tags/tag203.xml"/><Relationship Id="rId12" Type="http://schemas.openxmlformats.org/officeDocument/2006/relationships/tags" Target="../tags/tag212.xml"/><Relationship Id="rId17" Type="http://schemas.openxmlformats.org/officeDocument/2006/relationships/tags" Target="../tags/tag217.xml"/><Relationship Id="rId25" Type="http://schemas.openxmlformats.org/officeDocument/2006/relationships/tags" Target="../tags/tag225.xml"/><Relationship Id="rId33" Type="http://schemas.openxmlformats.org/officeDocument/2006/relationships/tags" Target="../tags/tag233.xml"/><Relationship Id="rId38" Type="http://schemas.openxmlformats.org/officeDocument/2006/relationships/tags" Target="../tags/tag238.xml"/><Relationship Id="rId46" Type="http://schemas.openxmlformats.org/officeDocument/2006/relationships/tags" Target="../tags/tag246.xml"/><Relationship Id="rId59" Type="http://schemas.openxmlformats.org/officeDocument/2006/relationships/slide" Target="slide10.xml"/><Relationship Id="rId67" Type="http://schemas.openxmlformats.org/officeDocument/2006/relationships/slide" Target="slide19.xml"/><Relationship Id="rId20" Type="http://schemas.openxmlformats.org/officeDocument/2006/relationships/tags" Target="../tags/tag220.xml"/><Relationship Id="rId41" Type="http://schemas.openxmlformats.org/officeDocument/2006/relationships/tags" Target="../tags/tag241.xml"/><Relationship Id="rId54" Type="http://schemas.openxmlformats.org/officeDocument/2006/relationships/slide" Target="slide4.xml"/><Relationship Id="rId62" Type="http://schemas.openxmlformats.org/officeDocument/2006/relationships/slide" Target="slide13.xml"/><Relationship Id="rId70" Type="http://schemas.openxmlformats.org/officeDocument/2006/relationships/slide" Target="slide22.xml"/><Relationship Id="rId75" Type="http://schemas.openxmlformats.org/officeDocument/2006/relationships/slide" Target="slide27.xml"/><Relationship Id="rId83" Type="http://schemas.openxmlformats.org/officeDocument/2006/relationships/slide" Target="slide36.xml"/><Relationship Id="rId88" Type="http://schemas.openxmlformats.org/officeDocument/2006/relationships/slide" Target="slide42.xml"/><Relationship Id="rId91" Type="http://schemas.openxmlformats.org/officeDocument/2006/relationships/slide" Target="slide45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5" Type="http://schemas.openxmlformats.org/officeDocument/2006/relationships/tags" Target="../tags/tag215.xml"/><Relationship Id="rId23" Type="http://schemas.openxmlformats.org/officeDocument/2006/relationships/tags" Target="../tags/tag223.xml"/><Relationship Id="rId28" Type="http://schemas.openxmlformats.org/officeDocument/2006/relationships/tags" Target="../tags/tag228.xml"/><Relationship Id="rId36" Type="http://schemas.openxmlformats.org/officeDocument/2006/relationships/tags" Target="../tags/tag236.xml"/><Relationship Id="rId49" Type="http://schemas.openxmlformats.org/officeDocument/2006/relationships/tags" Target="../tags/tag249.xml"/><Relationship Id="rId57" Type="http://schemas.openxmlformats.org/officeDocument/2006/relationships/slide" Target="slide8.xml"/><Relationship Id="rId10" Type="http://schemas.openxmlformats.org/officeDocument/2006/relationships/tags" Target="../tags/tag210.xml"/><Relationship Id="rId31" Type="http://schemas.openxmlformats.org/officeDocument/2006/relationships/tags" Target="../tags/tag231.xml"/><Relationship Id="rId44" Type="http://schemas.openxmlformats.org/officeDocument/2006/relationships/tags" Target="../tags/tag244.xml"/><Relationship Id="rId52" Type="http://schemas.openxmlformats.org/officeDocument/2006/relationships/image" Target="../media/image7.png"/><Relationship Id="rId60" Type="http://schemas.openxmlformats.org/officeDocument/2006/relationships/slide" Target="slide11.xml"/><Relationship Id="rId65" Type="http://schemas.openxmlformats.org/officeDocument/2006/relationships/slide" Target="slide17.xml"/><Relationship Id="rId73" Type="http://schemas.openxmlformats.org/officeDocument/2006/relationships/slide" Target="slide25.xml"/><Relationship Id="rId78" Type="http://schemas.openxmlformats.org/officeDocument/2006/relationships/slide" Target="slide31.xml"/><Relationship Id="rId81" Type="http://schemas.openxmlformats.org/officeDocument/2006/relationships/slide" Target="slide34.xml"/><Relationship Id="rId86" Type="http://schemas.openxmlformats.org/officeDocument/2006/relationships/slide" Target="slide40.xml"/><Relationship Id="rId94" Type="http://schemas.openxmlformats.org/officeDocument/2006/relationships/slide" Target="slide48.xml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3" Type="http://schemas.openxmlformats.org/officeDocument/2006/relationships/tags" Target="../tags/tag213.xml"/><Relationship Id="rId18" Type="http://schemas.openxmlformats.org/officeDocument/2006/relationships/tags" Target="../tags/tag218.xml"/><Relationship Id="rId39" Type="http://schemas.openxmlformats.org/officeDocument/2006/relationships/tags" Target="../tags/tag239.xml"/><Relationship Id="rId34" Type="http://schemas.openxmlformats.org/officeDocument/2006/relationships/tags" Target="../tags/tag234.xml"/><Relationship Id="rId50" Type="http://schemas.openxmlformats.org/officeDocument/2006/relationships/slideLayout" Target="../slideLayouts/slideLayout1.xml"/><Relationship Id="rId55" Type="http://schemas.openxmlformats.org/officeDocument/2006/relationships/slide" Target="slide5.xml"/><Relationship Id="rId76" Type="http://schemas.openxmlformats.org/officeDocument/2006/relationships/slide" Target="slide29.xml"/><Relationship Id="rId7" Type="http://schemas.openxmlformats.org/officeDocument/2006/relationships/tags" Target="../tags/tag207.xml"/><Relationship Id="rId71" Type="http://schemas.openxmlformats.org/officeDocument/2006/relationships/slide" Target="slide23.xml"/><Relationship Id="rId92" Type="http://schemas.openxmlformats.org/officeDocument/2006/relationships/slide" Target="slide46.xml"/><Relationship Id="rId2" Type="http://schemas.openxmlformats.org/officeDocument/2006/relationships/tags" Target="../tags/tag202.xml"/><Relationship Id="rId29" Type="http://schemas.openxmlformats.org/officeDocument/2006/relationships/tags" Target="../tags/tag229.xml"/><Relationship Id="rId24" Type="http://schemas.openxmlformats.org/officeDocument/2006/relationships/tags" Target="../tags/tag224.xml"/><Relationship Id="rId40" Type="http://schemas.openxmlformats.org/officeDocument/2006/relationships/tags" Target="../tags/tag240.xml"/><Relationship Id="rId45" Type="http://schemas.openxmlformats.org/officeDocument/2006/relationships/tags" Target="../tags/tag245.xml"/><Relationship Id="rId66" Type="http://schemas.openxmlformats.org/officeDocument/2006/relationships/slide" Target="slide18.xml"/><Relationship Id="rId87" Type="http://schemas.openxmlformats.org/officeDocument/2006/relationships/slide" Target="slide41.xml"/><Relationship Id="rId61" Type="http://schemas.openxmlformats.org/officeDocument/2006/relationships/slide" Target="slide12.xml"/><Relationship Id="rId82" Type="http://schemas.openxmlformats.org/officeDocument/2006/relationships/slide" Target="slide35.xml"/><Relationship Id="rId19" Type="http://schemas.openxmlformats.org/officeDocument/2006/relationships/tags" Target="../tags/tag219.xml"/><Relationship Id="rId14" Type="http://schemas.openxmlformats.org/officeDocument/2006/relationships/tags" Target="../tags/tag214.xml"/><Relationship Id="rId30" Type="http://schemas.openxmlformats.org/officeDocument/2006/relationships/tags" Target="../tags/tag230.xml"/><Relationship Id="rId35" Type="http://schemas.openxmlformats.org/officeDocument/2006/relationships/tags" Target="../tags/tag235.xml"/><Relationship Id="rId56" Type="http://schemas.openxmlformats.org/officeDocument/2006/relationships/slide" Target="slide6.xml"/><Relationship Id="rId77" Type="http://schemas.openxmlformats.org/officeDocument/2006/relationships/slide" Target="slide30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275.xml"/><Relationship Id="rId21" Type="http://schemas.openxmlformats.org/officeDocument/2006/relationships/tags" Target="../tags/tag270.xml"/><Relationship Id="rId42" Type="http://schemas.openxmlformats.org/officeDocument/2006/relationships/tags" Target="../tags/tag291.xml"/><Relationship Id="rId47" Type="http://schemas.openxmlformats.org/officeDocument/2006/relationships/tags" Target="../tags/tag296.xml"/><Relationship Id="rId63" Type="http://schemas.openxmlformats.org/officeDocument/2006/relationships/slide" Target="slide10.xml"/><Relationship Id="rId68" Type="http://schemas.openxmlformats.org/officeDocument/2006/relationships/slide" Target="slide15.xml"/><Relationship Id="rId84" Type="http://schemas.openxmlformats.org/officeDocument/2006/relationships/slide" Target="slide33.xml"/><Relationship Id="rId89" Type="http://schemas.openxmlformats.org/officeDocument/2006/relationships/slide" Target="slide39.xml"/><Relationship Id="rId16" Type="http://schemas.openxmlformats.org/officeDocument/2006/relationships/tags" Target="../tags/tag265.xml"/><Relationship Id="rId11" Type="http://schemas.openxmlformats.org/officeDocument/2006/relationships/tags" Target="../tags/tag260.xml"/><Relationship Id="rId32" Type="http://schemas.openxmlformats.org/officeDocument/2006/relationships/tags" Target="../tags/tag281.xml"/><Relationship Id="rId37" Type="http://schemas.openxmlformats.org/officeDocument/2006/relationships/tags" Target="../tags/tag286.xml"/><Relationship Id="rId53" Type="http://schemas.openxmlformats.org/officeDocument/2006/relationships/image" Target="../media/image9.emf"/><Relationship Id="rId58" Type="http://schemas.openxmlformats.org/officeDocument/2006/relationships/slide" Target="slide4.xml"/><Relationship Id="rId74" Type="http://schemas.openxmlformats.org/officeDocument/2006/relationships/slide" Target="slide22.xml"/><Relationship Id="rId79" Type="http://schemas.openxmlformats.org/officeDocument/2006/relationships/slide" Target="slide27.xml"/><Relationship Id="rId5" Type="http://schemas.openxmlformats.org/officeDocument/2006/relationships/tags" Target="../tags/tag254.xml"/><Relationship Id="rId90" Type="http://schemas.openxmlformats.org/officeDocument/2006/relationships/slide" Target="slide40.xml"/><Relationship Id="rId95" Type="http://schemas.openxmlformats.org/officeDocument/2006/relationships/slide" Target="slide45.xml"/><Relationship Id="rId22" Type="http://schemas.openxmlformats.org/officeDocument/2006/relationships/tags" Target="../tags/tag271.xml"/><Relationship Id="rId27" Type="http://schemas.openxmlformats.org/officeDocument/2006/relationships/tags" Target="../tags/tag276.xml"/><Relationship Id="rId43" Type="http://schemas.openxmlformats.org/officeDocument/2006/relationships/tags" Target="../tags/tag292.xml"/><Relationship Id="rId48" Type="http://schemas.openxmlformats.org/officeDocument/2006/relationships/tags" Target="../tags/tag297.xml"/><Relationship Id="rId64" Type="http://schemas.openxmlformats.org/officeDocument/2006/relationships/slide" Target="slide11.xml"/><Relationship Id="rId69" Type="http://schemas.openxmlformats.org/officeDocument/2006/relationships/slide" Target="slide17.xml"/><Relationship Id="rId80" Type="http://schemas.openxmlformats.org/officeDocument/2006/relationships/slide" Target="slide29.xml"/><Relationship Id="rId85" Type="http://schemas.openxmlformats.org/officeDocument/2006/relationships/slide" Target="slide34.xml"/><Relationship Id="rId12" Type="http://schemas.openxmlformats.org/officeDocument/2006/relationships/tags" Target="../tags/tag261.xml"/><Relationship Id="rId17" Type="http://schemas.openxmlformats.org/officeDocument/2006/relationships/tags" Target="../tags/tag266.xml"/><Relationship Id="rId25" Type="http://schemas.openxmlformats.org/officeDocument/2006/relationships/tags" Target="../tags/tag274.xml"/><Relationship Id="rId33" Type="http://schemas.openxmlformats.org/officeDocument/2006/relationships/tags" Target="../tags/tag282.xml"/><Relationship Id="rId38" Type="http://schemas.openxmlformats.org/officeDocument/2006/relationships/tags" Target="../tags/tag287.xml"/><Relationship Id="rId46" Type="http://schemas.openxmlformats.org/officeDocument/2006/relationships/tags" Target="../tags/tag295.xml"/><Relationship Id="rId59" Type="http://schemas.openxmlformats.org/officeDocument/2006/relationships/slide" Target="slide5.xml"/><Relationship Id="rId67" Type="http://schemas.openxmlformats.org/officeDocument/2006/relationships/slide" Target="slide14.xml"/><Relationship Id="rId20" Type="http://schemas.openxmlformats.org/officeDocument/2006/relationships/tags" Target="../tags/tag269.xml"/><Relationship Id="rId41" Type="http://schemas.openxmlformats.org/officeDocument/2006/relationships/tags" Target="../tags/tag290.xml"/><Relationship Id="rId54" Type="http://schemas.openxmlformats.org/officeDocument/2006/relationships/image" Target="../media/image10.emf"/><Relationship Id="rId62" Type="http://schemas.openxmlformats.org/officeDocument/2006/relationships/slide" Target="slide9.xml"/><Relationship Id="rId70" Type="http://schemas.openxmlformats.org/officeDocument/2006/relationships/slide" Target="slide18.xml"/><Relationship Id="rId75" Type="http://schemas.openxmlformats.org/officeDocument/2006/relationships/slide" Target="slide23.xml"/><Relationship Id="rId83" Type="http://schemas.openxmlformats.org/officeDocument/2006/relationships/slide" Target="slide32.xml"/><Relationship Id="rId88" Type="http://schemas.openxmlformats.org/officeDocument/2006/relationships/slide" Target="slide37.xml"/><Relationship Id="rId91" Type="http://schemas.openxmlformats.org/officeDocument/2006/relationships/slide" Target="slide41.xml"/><Relationship Id="rId96" Type="http://schemas.openxmlformats.org/officeDocument/2006/relationships/slide" Target="slide46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5" Type="http://schemas.openxmlformats.org/officeDocument/2006/relationships/tags" Target="../tags/tag264.xml"/><Relationship Id="rId23" Type="http://schemas.openxmlformats.org/officeDocument/2006/relationships/tags" Target="../tags/tag272.xml"/><Relationship Id="rId28" Type="http://schemas.openxmlformats.org/officeDocument/2006/relationships/tags" Target="../tags/tag277.xml"/><Relationship Id="rId36" Type="http://schemas.openxmlformats.org/officeDocument/2006/relationships/tags" Target="../tags/tag285.xml"/><Relationship Id="rId49" Type="http://schemas.openxmlformats.org/officeDocument/2006/relationships/tags" Target="../tags/tag298.xml"/><Relationship Id="rId57" Type="http://schemas.openxmlformats.org/officeDocument/2006/relationships/slide" Target="slide3.xml"/><Relationship Id="rId10" Type="http://schemas.openxmlformats.org/officeDocument/2006/relationships/tags" Target="../tags/tag259.xml"/><Relationship Id="rId31" Type="http://schemas.openxmlformats.org/officeDocument/2006/relationships/tags" Target="../tags/tag280.xml"/><Relationship Id="rId44" Type="http://schemas.openxmlformats.org/officeDocument/2006/relationships/tags" Target="../tags/tag293.xml"/><Relationship Id="rId52" Type="http://schemas.openxmlformats.org/officeDocument/2006/relationships/image" Target="../media/image8.emf"/><Relationship Id="rId60" Type="http://schemas.openxmlformats.org/officeDocument/2006/relationships/slide" Target="slide6.xml"/><Relationship Id="rId65" Type="http://schemas.openxmlformats.org/officeDocument/2006/relationships/slide" Target="slide12.xml"/><Relationship Id="rId73" Type="http://schemas.openxmlformats.org/officeDocument/2006/relationships/slide" Target="slide21.xml"/><Relationship Id="rId78" Type="http://schemas.openxmlformats.org/officeDocument/2006/relationships/slide" Target="slide26.xml"/><Relationship Id="rId81" Type="http://schemas.openxmlformats.org/officeDocument/2006/relationships/slide" Target="slide30.xml"/><Relationship Id="rId86" Type="http://schemas.openxmlformats.org/officeDocument/2006/relationships/slide" Target="slide35.xml"/><Relationship Id="rId94" Type="http://schemas.openxmlformats.org/officeDocument/2006/relationships/slide" Target="slide44.xml"/><Relationship Id="rId99" Type="http://schemas.openxmlformats.org/officeDocument/2006/relationships/slide" Target="slide49.xml"/><Relationship Id="rId101" Type="http://schemas.openxmlformats.org/officeDocument/2006/relationships/image" Target="../media/image14.emf"/><Relationship Id="rId4" Type="http://schemas.openxmlformats.org/officeDocument/2006/relationships/tags" Target="../tags/tag253.xml"/><Relationship Id="rId9" Type="http://schemas.openxmlformats.org/officeDocument/2006/relationships/tags" Target="../tags/tag258.xml"/><Relationship Id="rId13" Type="http://schemas.openxmlformats.org/officeDocument/2006/relationships/tags" Target="../tags/tag262.xml"/><Relationship Id="rId18" Type="http://schemas.openxmlformats.org/officeDocument/2006/relationships/tags" Target="../tags/tag267.xml"/><Relationship Id="rId39" Type="http://schemas.openxmlformats.org/officeDocument/2006/relationships/tags" Target="../tags/tag288.xml"/><Relationship Id="rId34" Type="http://schemas.openxmlformats.org/officeDocument/2006/relationships/tags" Target="../tags/tag283.xml"/><Relationship Id="rId50" Type="http://schemas.openxmlformats.org/officeDocument/2006/relationships/slideLayout" Target="../slideLayouts/slideLayout1.xml"/><Relationship Id="rId55" Type="http://schemas.openxmlformats.org/officeDocument/2006/relationships/image" Target="../media/image11.emf"/><Relationship Id="rId76" Type="http://schemas.openxmlformats.org/officeDocument/2006/relationships/slide" Target="slide24.xml"/><Relationship Id="rId97" Type="http://schemas.openxmlformats.org/officeDocument/2006/relationships/slide" Target="slide47.xml"/><Relationship Id="rId7" Type="http://schemas.openxmlformats.org/officeDocument/2006/relationships/tags" Target="../tags/tag256.xml"/><Relationship Id="rId71" Type="http://schemas.openxmlformats.org/officeDocument/2006/relationships/slide" Target="slide19.xml"/><Relationship Id="rId92" Type="http://schemas.openxmlformats.org/officeDocument/2006/relationships/slide" Target="slide42.xml"/><Relationship Id="rId2" Type="http://schemas.openxmlformats.org/officeDocument/2006/relationships/tags" Target="../tags/tag251.xml"/><Relationship Id="rId29" Type="http://schemas.openxmlformats.org/officeDocument/2006/relationships/tags" Target="../tags/tag278.xml"/><Relationship Id="rId24" Type="http://schemas.openxmlformats.org/officeDocument/2006/relationships/tags" Target="../tags/tag273.xml"/><Relationship Id="rId40" Type="http://schemas.openxmlformats.org/officeDocument/2006/relationships/tags" Target="../tags/tag289.xml"/><Relationship Id="rId45" Type="http://schemas.openxmlformats.org/officeDocument/2006/relationships/tags" Target="../tags/tag294.xml"/><Relationship Id="rId66" Type="http://schemas.openxmlformats.org/officeDocument/2006/relationships/slide" Target="slide13.xml"/><Relationship Id="rId87" Type="http://schemas.openxmlformats.org/officeDocument/2006/relationships/slide" Target="slide36.xml"/><Relationship Id="rId61" Type="http://schemas.openxmlformats.org/officeDocument/2006/relationships/slide" Target="slide8.xml"/><Relationship Id="rId82" Type="http://schemas.openxmlformats.org/officeDocument/2006/relationships/slide" Target="slide31.xml"/><Relationship Id="rId19" Type="http://schemas.openxmlformats.org/officeDocument/2006/relationships/tags" Target="../tags/tag268.xml"/><Relationship Id="rId14" Type="http://schemas.openxmlformats.org/officeDocument/2006/relationships/tags" Target="../tags/tag263.xml"/><Relationship Id="rId30" Type="http://schemas.openxmlformats.org/officeDocument/2006/relationships/tags" Target="../tags/tag279.xml"/><Relationship Id="rId35" Type="http://schemas.openxmlformats.org/officeDocument/2006/relationships/tags" Target="../tags/tag284.xml"/><Relationship Id="rId56" Type="http://schemas.openxmlformats.org/officeDocument/2006/relationships/image" Target="../media/image12.emf"/><Relationship Id="rId77" Type="http://schemas.openxmlformats.org/officeDocument/2006/relationships/slide" Target="slide25.xml"/><Relationship Id="rId100" Type="http://schemas.openxmlformats.org/officeDocument/2006/relationships/image" Target="../media/image13.emf"/><Relationship Id="rId8" Type="http://schemas.openxmlformats.org/officeDocument/2006/relationships/tags" Target="../tags/tag257.xml"/><Relationship Id="rId51" Type="http://schemas.openxmlformats.org/officeDocument/2006/relationships/notesSlide" Target="../notesSlides/notesSlide5.xml"/><Relationship Id="rId72" Type="http://schemas.openxmlformats.org/officeDocument/2006/relationships/slide" Target="slide20.xml"/><Relationship Id="rId93" Type="http://schemas.openxmlformats.org/officeDocument/2006/relationships/slide" Target="slide43.xml"/><Relationship Id="rId98" Type="http://schemas.openxmlformats.org/officeDocument/2006/relationships/slide" Target="slide48.xml"/><Relationship Id="rId3" Type="http://schemas.openxmlformats.org/officeDocument/2006/relationships/tags" Target="../tags/tag2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56427-F540-6E4F-8AC7-08EC47218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2394"/>
            <a:ext cx="10515600" cy="1488152"/>
          </a:xfrm>
          <a:solidFill>
            <a:schemeClr val="bg1">
              <a:lumMod val="85000"/>
              <a:alpha val="64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  <a:cs typeface="Arial" panose="020B0604020202020204" pitchFamily="34" charset="0"/>
              </a:rPr>
              <a:t>Estimation and Control of Nonlinear Systems:</a:t>
            </a:r>
            <a:br>
              <a:rPr lang="en-US" b="1" dirty="0">
                <a:latin typeface="+mn-lt"/>
                <a:cs typeface="Arial" panose="020B0604020202020204" pitchFamily="34" charset="0"/>
              </a:rPr>
            </a:br>
            <a:r>
              <a:rPr lang="en-US" b="1" dirty="0">
                <a:latin typeface="+mn-lt"/>
                <a:cs typeface="Arial" panose="020B0604020202020204" pitchFamily="34" charset="0"/>
              </a:rPr>
              <a:t>Model-Based and Model-Free Approaches</a:t>
            </a:r>
            <a:br>
              <a:rPr lang="en-US" b="1" dirty="0">
                <a:latin typeface="+mn-lt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Doctoral Dissertation Defense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22E285-62CD-564B-8835-0E60157AAA10}"/>
              </a:ext>
            </a:extLst>
          </p:cNvPr>
          <p:cNvSpPr txBox="1"/>
          <p:nvPr/>
        </p:nvSpPr>
        <p:spPr>
          <a:xfrm>
            <a:off x="3366247" y="2097741"/>
            <a:ext cx="5459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cs typeface="Arial" panose="020B0604020202020204" pitchFamily="34" charset="0"/>
              </a:rPr>
              <a:t>Debdipta Goswami</a:t>
            </a:r>
          </a:p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96F7D4-5535-FD40-A9FB-CF03571D630B}"/>
              </a:ext>
            </a:extLst>
          </p:cNvPr>
          <p:cNvSpPr/>
          <p:nvPr/>
        </p:nvSpPr>
        <p:spPr>
          <a:xfrm>
            <a:off x="3048000" y="3098266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Department of Electrical and Computer Engineering</a:t>
            </a:r>
          </a:p>
          <a:p>
            <a:pPr algn="ctr"/>
            <a:r>
              <a:rPr lang="en-US" sz="2000" dirty="0">
                <a:cs typeface="Arial" panose="020B0604020202020204" pitchFamily="34" charset="0"/>
              </a:rPr>
              <a:t>Institute for Systems Research</a:t>
            </a:r>
          </a:p>
          <a:p>
            <a:pPr algn="ctr"/>
            <a:r>
              <a:rPr lang="en-US" sz="2000" dirty="0">
                <a:cs typeface="Arial" panose="020B0604020202020204" pitchFamily="34" charset="0"/>
              </a:rPr>
              <a:t>University of Maryland, College Park</a:t>
            </a:r>
          </a:p>
          <a:p>
            <a:pPr algn="ctr"/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6" name="Google Shape;129;p30">
            <a:extLst>
              <a:ext uri="{FF2B5EF4-FFF2-40B4-BE49-F238E27FC236}">
                <a16:creationId xmlns:a16="http://schemas.microsoft.com/office/drawing/2014/main" id="{C65F9876-DC65-0943-A00C-FEF5E1F5CFF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4458376"/>
            <a:ext cx="1930342" cy="193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;p30">
            <a:extLst>
              <a:ext uri="{FF2B5EF4-FFF2-40B4-BE49-F238E27FC236}">
                <a16:creationId xmlns:a16="http://schemas.microsoft.com/office/drawing/2014/main" id="{5DC8378B-8F04-F44F-855D-4B03D57CC1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3589" y="4725168"/>
            <a:ext cx="3130211" cy="160043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C06B30B7-E6B9-A34C-B161-D1818FC113EF}"/>
              </a:ext>
            </a:extLst>
          </p:cNvPr>
          <p:cNvSpPr txBox="1"/>
          <p:nvPr/>
        </p:nvSpPr>
        <p:spPr>
          <a:xfrm>
            <a:off x="3828288" y="4911390"/>
            <a:ext cx="4535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Dr. Derek A. Paley (Adviser/Chair)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Dr. </a:t>
            </a:r>
            <a:r>
              <a:rPr lang="en-US" dirty="0" err="1"/>
              <a:t>Perinkulam</a:t>
            </a:r>
            <a:r>
              <a:rPr lang="en-US" dirty="0"/>
              <a:t> S. </a:t>
            </a:r>
            <a:r>
              <a:rPr lang="en-US" dirty="0" err="1"/>
              <a:t>Krishnaprasad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Dr. Nuno M. C. Martins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Dr. </a:t>
            </a:r>
            <a:r>
              <a:rPr lang="en-US" dirty="0" err="1"/>
              <a:t>Eyad</a:t>
            </a:r>
            <a:r>
              <a:rPr lang="en-US" dirty="0"/>
              <a:t> H. Abed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Dr. Nikhil Chopra (Dean’s Representative)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213AA3B4-C745-034D-A7D9-3A42C1C46E66}"/>
              </a:ext>
            </a:extLst>
          </p:cNvPr>
          <p:cNvSpPr txBox="1"/>
          <p:nvPr/>
        </p:nvSpPr>
        <p:spPr>
          <a:xfrm>
            <a:off x="4983891" y="4089044"/>
            <a:ext cx="222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May 8, 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869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6;p36">
            <a:extLst>
              <a:ext uri="{FF2B5EF4-FFF2-40B4-BE49-F238E27FC236}">
                <a16:creationId xmlns:a16="http://schemas.microsoft.com/office/drawing/2014/main" id="{7F99C7A3-0A61-D54A-B1CF-16F11B9742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28600"/>
            <a:ext cx="10515600" cy="1325563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Gaussian Mixture Model: Definition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096DD-7ED5-844E-9CDF-EFAEAC930F9D}"/>
              </a:ext>
            </a:extLst>
          </p:cNvPr>
          <p:cNvSpPr txBox="1"/>
          <p:nvPr/>
        </p:nvSpPr>
        <p:spPr>
          <a:xfrm>
            <a:off x="1034728" y="1211803"/>
            <a:ext cx="99678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GMM is a weighted sum of       Gaussian distribution with weights       such that                     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              ,                       , and                    are to be determined by Expectation Maximization (EM) algorithm [Dempster 1977].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Mixture complexity       is determined by minimizing Bayesian Information Criteria (BIC) [Schwarz 1978].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FD74B8F-F7B1-B944-9338-3C201ECBD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22C820-7A32-E244-A210-A321459B3D4E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590430" y="1093487"/>
            <a:ext cx="1028700" cy="704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7BFB3C-D8B6-9148-BDC0-26A241E1D2DC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360807" y="1835166"/>
            <a:ext cx="910535" cy="2612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BF3595-1C4E-8D46-929C-E1ECC7191847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424317" y="1849538"/>
            <a:ext cx="1231461" cy="261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036930-F050-E84A-A84C-6C36CD1073D2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4277965" y="1833394"/>
            <a:ext cx="910535" cy="2789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6CA6C7-F375-8D46-B3F8-28F497F9A3E6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3458838" y="2842381"/>
            <a:ext cx="294512" cy="1989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E72D77-D2D2-3A4C-AF31-8337E136E269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276048" y="3700856"/>
            <a:ext cx="9340255" cy="2804581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63B4677-4F70-D941-BFA7-1D2D67F7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10</a:t>
            </a:fld>
            <a:endParaRPr lang="en-US"/>
          </a:p>
        </p:txBody>
      </p:sp>
      <p:pic>
        <p:nvPicPr>
          <p:cNvPr id="1153" name="Picture 1152">
            <a:extLst>
              <a:ext uri="{FF2B5EF4-FFF2-40B4-BE49-F238E27FC236}">
                <a16:creationId xmlns:a16="http://schemas.microsoft.com/office/drawing/2014/main" id="{BAC0566B-2BB9-CD4B-8D6F-FCB2F22B7637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4233826" y="1304659"/>
            <a:ext cx="294512" cy="198995"/>
          </a:xfrm>
          <a:prstGeom prst="rect">
            <a:avLst/>
          </a:prstGeom>
        </p:spPr>
      </p:pic>
      <p:grpSp>
        <p:nvGrpSpPr>
          <p:cNvPr id="1252" name="Group 1251">
            <a:extLst>
              <a:ext uri="{FF2B5EF4-FFF2-40B4-BE49-F238E27FC236}">
                <a16:creationId xmlns:a16="http://schemas.microsoft.com/office/drawing/2014/main" id="{B01F1033-8740-294F-97B6-A3622D2FC75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204" name="TextBox 1203">
              <a:hlinkClick r:id="rId57" action="ppaction://hlinksldjump"/>
              <a:extLst>
                <a:ext uri="{FF2B5EF4-FFF2-40B4-BE49-F238E27FC236}">
                  <a16:creationId xmlns:a16="http://schemas.microsoft.com/office/drawing/2014/main" id="{35EB927B-97F6-CA4B-97F9-E0411E0516E3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205" name="Right Arrow 1204">
              <a:hlinkClick r:id="rId57" action="ppaction://hlinksldjump"/>
              <a:extLst>
                <a:ext uri="{FF2B5EF4-FFF2-40B4-BE49-F238E27FC236}">
                  <a16:creationId xmlns:a16="http://schemas.microsoft.com/office/drawing/2014/main" id="{87162B5F-8984-2445-88C5-1F578681D96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ight Arrow 1205">
              <a:hlinkClick r:id="rId58" action="ppaction://hlinksldjump"/>
              <a:extLst>
                <a:ext uri="{FF2B5EF4-FFF2-40B4-BE49-F238E27FC236}">
                  <a16:creationId xmlns:a16="http://schemas.microsoft.com/office/drawing/2014/main" id="{FACA072E-8C75-1C44-9DE0-9F0224B4289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Right Arrow 1206">
              <a:hlinkClick r:id="rId59" action="ppaction://hlinksldjump"/>
              <a:extLst>
                <a:ext uri="{FF2B5EF4-FFF2-40B4-BE49-F238E27FC236}">
                  <a16:creationId xmlns:a16="http://schemas.microsoft.com/office/drawing/2014/main" id="{BF827A22-5DCA-6842-9004-AABBDD1CCAD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8" name="Right Arrow 1207">
              <a:hlinkClick r:id="rId60" action="ppaction://hlinksldjump"/>
              <a:extLst>
                <a:ext uri="{FF2B5EF4-FFF2-40B4-BE49-F238E27FC236}">
                  <a16:creationId xmlns:a16="http://schemas.microsoft.com/office/drawing/2014/main" id="{F3FA84C7-ABA7-F94C-AE05-FFFC8211778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9" name="TextBox 1208">
              <a:hlinkClick r:id="rId61" action="ppaction://hlinksldjump"/>
              <a:extLst>
                <a:ext uri="{FF2B5EF4-FFF2-40B4-BE49-F238E27FC236}">
                  <a16:creationId xmlns:a16="http://schemas.microsoft.com/office/drawing/2014/main" id="{A4152341-9979-B64F-A53C-7613CCFD3F5D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210" name="Right Arrow 1209">
              <a:hlinkClick r:id="rId61" action="ppaction://hlinksldjump"/>
              <a:extLst>
                <a:ext uri="{FF2B5EF4-FFF2-40B4-BE49-F238E27FC236}">
                  <a16:creationId xmlns:a16="http://schemas.microsoft.com/office/drawing/2014/main" id="{1E634FA8-78BC-044A-B2FD-A673A547E53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1" name="Right Arrow 1210">
              <a:hlinkClick r:id="rId62" action="ppaction://hlinksldjump"/>
              <a:extLst>
                <a:ext uri="{FF2B5EF4-FFF2-40B4-BE49-F238E27FC236}">
                  <a16:creationId xmlns:a16="http://schemas.microsoft.com/office/drawing/2014/main" id="{6D2AEFCE-CC80-A146-9F55-68C5135B0B8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2" name="Right Arrow 1211">
              <a:hlinkClick r:id="rId63" action="ppaction://hlinksldjump"/>
              <a:extLst>
                <a:ext uri="{FF2B5EF4-FFF2-40B4-BE49-F238E27FC236}">
                  <a16:creationId xmlns:a16="http://schemas.microsoft.com/office/drawing/2014/main" id="{24A8BCF3-BF8C-F342-8841-3DBDB513266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3" name="Right Arrow 1212">
              <a:hlinkClick r:id="rId64" action="ppaction://hlinksldjump"/>
              <a:extLst>
                <a:ext uri="{FF2B5EF4-FFF2-40B4-BE49-F238E27FC236}">
                  <a16:creationId xmlns:a16="http://schemas.microsoft.com/office/drawing/2014/main" id="{CFD437AA-820E-134D-8E1A-7837052D092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4" name="Right Arrow 1213">
              <a:hlinkClick r:id="rId65" action="ppaction://hlinksldjump"/>
              <a:extLst>
                <a:ext uri="{FF2B5EF4-FFF2-40B4-BE49-F238E27FC236}">
                  <a16:creationId xmlns:a16="http://schemas.microsoft.com/office/drawing/2014/main" id="{4704F9D8-459D-EA4A-904D-07274C31288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5" name="Right Arrow 1214">
              <a:hlinkClick r:id="rId66" action="ppaction://hlinksldjump"/>
              <a:extLst>
                <a:ext uri="{FF2B5EF4-FFF2-40B4-BE49-F238E27FC236}">
                  <a16:creationId xmlns:a16="http://schemas.microsoft.com/office/drawing/2014/main" id="{D74F7D25-3004-BC44-962E-C35BA85D171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6" name="Right Arrow 1215">
              <a:hlinkClick r:id="rId67" action="ppaction://hlinksldjump"/>
              <a:extLst>
                <a:ext uri="{FF2B5EF4-FFF2-40B4-BE49-F238E27FC236}">
                  <a16:creationId xmlns:a16="http://schemas.microsoft.com/office/drawing/2014/main" id="{79DE2A7B-A632-0D44-9CD9-8E0E90A928E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7" name="Right Arrow 1216">
              <a:hlinkClick r:id="rId68" action="ppaction://hlinksldjump"/>
              <a:extLst>
                <a:ext uri="{FF2B5EF4-FFF2-40B4-BE49-F238E27FC236}">
                  <a16:creationId xmlns:a16="http://schemas.microsoft.com/office/drawing/2014/main" id="{D9CB9F53-E6D4-D745-A250-71F944CDEB5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8" name="TextBox 1217">
              <a:hlinkClick r:id="rId69" action="ppaction://hlinksldjump"/>
              <a:extLst>
                <a:ext uri="{FF2B5EF4-FFF2-40B4-BE49-F238E27FC236}">
                  <a16:creationId xmlns:a16="http://schemas.microsoft.com/office/drawing/2014/main" id="{8B653084-53DF-1B4A-AE85-BF8121AB8CC1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219" name="Right Arrow 1218">
              <a:hlinkClick r:id="rId69" action="ppaction://hlinksldjump"/>
              <a:extLst>
                <a:ext uri="{FF2B5EF4-FFF2-40B4-BE49-F238E27FC236}">
                  <a16:creationId xmlns:a16="http://schemas.microsoft.com/office/drawing/2014/main" id="{2E980502-23DA-6F4E-8720-93EA94A2508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0" name="Right Arrow 1219">
              <a:hlinkClick r:id="rId70" action="ppaction://hlinksldjump"/>
              <a:extLst>
                <a:ext uri="{FF2B5EF4-FFF2-40B4-BE49-F238E27FC236}">
                  <a16:creationId xmlns:a16="http://schemas.microsoft.com/office/drawing/2014/main" id="{C082A6F7-AAA8-4144-B811-980DD0E8B8F4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1" name="Right Arrow 1220">
              <a:hlinkClick r:id="rId71" action="ppaction://hlinksldjump"/>
              <a:extLst>
                <a:ext uri="{FF2B5EF4-FFF2-40B4-BE49-F238E27FC236}">
                  <a16:creationId xmlns:a16="http://schemas.microsoft.com/office/drawing/2014/main" id="{846624A4-731B-3448-894E-8498C7907BE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2" name="Right Arrow 1221">
              <a:hlinkClick r:id="rId72" action="ppaction://hlinksldjump"/>
              <a:extLst>
                <a:ext uri="{FF2B5EF4-FFF2-40B4-BE49-F238E27FC236}">
                  <a16:creationId xmlns:a16="http://schemas.microsoft.com/office/drawing/2014/main" id="{DAC84232-CA8D-1D43-A312-6828F490466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Right Arrow 1222">
              <a:hlinkClick r:id="rId73" action="ppaction://hlinksldjump"/>
              <a:extLst>
                <a:ext uri="{FF2B5EF4-FFF2-40B4-BE49-F238E27FC236}">
                  <a16:creationId xmlns:a16="http://schemas.microsoft.com/office/drawing/2014/main" id="{DF51F6A3-187C-B14C-AA27-8A99F7F228F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4" name="Right Arrow 1223">
              <a:hlinkClick r:id="rId74" action="ppaction://hlinksldjump"/>
              <a:extLst>
                <a:ext uri="{FF2B5EF4-FFF2-40B4-BE49-F238E27FC236}">
                  <a16:creationId xmlns:a16="http://schemas.microsoft.com/office/drawing/2014/main" id="{E15199E7-ACBF-7D4C-A8FD-4DBAA13A8FDC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5" name="Right Arrow 1224">
              <a:hlinkClick r:id="rId75" action="ppaction://hlinksldjump"/>
              <a:extLst>
                <a:ext uri="{FF2B5EF4-FFF2-40B4-BE49-F238E27FC236}">
                  <a16:creationId xmlns:a16="http://schemas.microsoft.com/office/drawing/2014/main" id="{E2F8324C-0393-E043-B973-73B8C5E4FAD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6" name="Right Arrow 1225">
              <a:hlinkClick r:id="rId76" action="ppaction://hlinksldjump"/>
              <a:extLst>
                <a:ext uri="{FF2B5EF4-FFF2-40B4-BE49-F238E27FC236}">
                  <a16:creationId xmlns:a16="http://schemas.microsoft.com/office/drawing/2014/main" id="{850A7D36-F0C8-794D-98B4-6A9F70101FD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7" name="Right Arrow 1226">
              <a:hlinkClick r:id="rId77" action="ppaction://hlinksldjump"/>
              <a:extLst>
                <a:ext uri="{FF2B5EF4-FFF2-40B4-BE49-F238E27FC236}">
                  <a16:creationId xmlns:a16="http://schemas.microsoft.com/office/drawing/2014/main" id="{D09D8655-E945-0C46-8A3C-A7BD71552998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8" name="Right Arrow 1227">
              <a:hlinkClick r:id="rId78" action="ppaction://hlinksldjump"/>
              <a:extLst>
                <a:ext uri="{FF2B5EF4-FFF2-40B4-BE49-F238E27FC236}">
                  <a16:creationId xmlns:a16="http://schemas.microsoft.com/office/drawing/2014/main" id="{A242B656-A6D1-6C4B-B3EF-ADDC63643DE7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9" name="Right Arrow 1228">
              <a:hlinkClick r:id="rId79" action="ppaction://hlinksldjump"/>
              <a:extLst>
                <a:ext uri="{FF2B5EF4-FFF2-40B4-BE49-F238E27FC236}">
                  <a16:creationId xmlns:a16="http://schemas.microsoft.com/office/drawing/2014/main" id="{0A841624-148E-D642-849F-7AB3B3CE8E15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" name="TextBox 1229">
              <a:hlinkClick r:id="rId80" action="ppaction://hlinksldjump"/>
              <a:extLst>
                <a:ext uri="{FF2B5EF4-FFF2-40B4-BE49-F238E27FC236}">
                  <a16:creationId xmlns:a16="http://schemas.microsoft.com/office/drawing/2014/main" id="{BFCBB234-1B11-4344-99AD-93B43968F3CB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231" name="Right Arrow 1230">
              <a:hlinkClick r:id="rId80" action="ppaction://hlinksldjump"/>
              <a:extLst>
                <a:ext uri="{FF2B5EF4-FFF2-40B4-BE49-F238E27FC236}">
                  <a16:creationId xmlns:a16="http://schemas.microsoft.com/office/drawing/2014/main" id="{59EFE456-7881-824A-BF34-B2498CB38422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2" name="Right Arrow 1231">
              <a:hlinkClick r:id="rId81" action="ppaction://hlinksldjump"/>
              <a:extLst>
                <a:ext uri="{FF2B5EF4-FFF2-40B4-BE49-F238E27FC236}">
                  <a16:creationId xmlns:a16="http://schemas.microsoft.com/office/drawing/2014/main" id="{3D967AF9-0464-0E47-AD5E-F24338ABC1E3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3" name="Right Arrow 1232">
              <a:hlinkClick r:id="rId82" action="ppaction://hlinksldjump"/>
              <a:extLst>
                <a:ext uri="{FF2B5EF4-FFF2-40B4-BE49-F238E27FC236}">
                  <a16:creationId xmlns:a16="http://schemas.microsoft.com/office/drawing/2014/main" id="{4E406900-8E3F-2F40-A7A4-46C22CD3468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4" name="Right Arrow 1233">
              <a:hlinkClick r:id="rId83" action="ppaction://hlinksldjump"/>
              <a:extLst>
                <a:ext uri="{FF2B5EF4-FFF2-40B4-BE49-F238E27FC236}">
                  <a16:creationId xmlns:a16="http://schemas.microsoft.com/office/drawing/2014/main" id="{96FC8143-892E-2049-B687-AE449F2741C4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5" name="Right Arrow 1234">
              <a:hlinkClick r:id="rId84" action="ppaction://hlinksldjump"/>
              <a:extLst>
                <a:ext uri="{FF2B5EF4-FFF2-40B4-BE49-F238E27FC236}">
                  <a16:creationId xmlns:a16="http://schemas.microsoft.com/office/drawing/2014/main" id="{70BA4332-A407-3841-8BE9-F28C6AA90025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6" name="Right Arrow 1235">
              <a:hlinkClick r:id="rId85" action="ppaction://hlinksldjump"/>
              <a:extLst>
                <a:ext uri="{FF2B5EF4-FFF2-40B4-BE49-F238E27FC236}">
                  <a16:creationId xmlns:a16="http://schemas.microsoft.com/office/drawing/2014/main" id="{143523B0-1774-AB40-8C14-8F471FA80017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7" name="Right Arrow 1236">
              <a:hlinkClick r:id="rId86" action="ppaction://hlinksldjump"/>
              <a:extLst>
                <a:ext uri="{FF2B5EF4-FFF2-40B4-BE49-F238E27FC236}">
                  <a16:creationId xmlns:a16="http://schemas.microsoft.com/office/drawing/2014/main" id="{663FEED2-67C9-4C47-859A-6BFE989E38C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8" name="Right Arrow 1237">
              <a:hlinkClick r:id="rId87" action="ppaction://hlinksldjump"/>
              <a:extLst>
                <a:ext uri="{FF2B5EF4-FFF2-40B4-BE49-F238E27FC236}">
                  <a16:creationId xmlns:a16="http://schemas.microsoft.com/office/drawing/2014/main" id="{FBB645BA-2AB4-9649-B6AA-57FD542E6F4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9" name="Right Arrow 1238">
              <a:hlinkClick r:id="rId88" action="ppaction://hlinksldjump"/>
              <a:extLst>
                <a:ext uri="{FF2B5EF4-FFF2-40B4-BE49-F238E27FC236}">
                  <a16:creationId xmlns:a16="http://schemas.microsoft.com/office/drawing/2014/main" id="{120DF7AF-E6A7-A847-B535-9F84F983882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0" name="TextBox 1239">
              <a:hlinkClick r:id="rId89" action="ppaction://hlinksldjump"/>
              <a:extLst>
                <a:ext uri="{FF2B5EF4-FFF2-40B4-BE49-F238E27FC236}">
                  <a16:creationId xmlns:a16="http://schemas.microsoft.com/office/drawing/2014/main" id="{DE756800-57CD-A449-89EC-A3FCC0E7A153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241" name="Right Arrow 1240">
              <a:hlinkClick r:id="rId89" action="ppaction://hlinksldjump"/>
              <a:extLst>
                <a:ext uri="{FF2B5EF4-FFF2-40B4-BE49-F238E27FC236}">
                  <a16:creationId xmlns:a16="http://schemas.microsoft.com/office/drawing/2014/main" id="{41C286AD-4FB2-F948-A2D7-84B250E80209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2" name="Right Arrow 1241">
              <a:hlinkClick r:id="rId90" action="ppaction://hlinksldjump"/>
              <a:extLst>
                <a:ext uri="{FF2B5EF4-FFF2-40B4-BE49-F238E27FC236}">
                  <a16:creationId xmlns:a16="http://schemas.microsoft.com/office/drawing/2014/main" id="{5015E0F1-4F53-4D42-9577-C457BA0BFF3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3" name="Right Arrow 1242">
              <a:hlinkClick r:id="rId91" action="ppaction://hlinksldjump"/>
              <a:extLst>
                <a:ext uri="{FF2B5EF4-FFF2-40B4-BE49-F238E27FC236}">
                  <a16:creationId xmlns:a16="http://schemas.microsoft.com/office/drawing/2014/main" id="{8C7E7B4F-A571-0944-BE30-2DAFB75F26C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4" name="Right Arrow 1243">
              <a:hlinkClick r:id="rId92" action="ppaction://hlinksldjump"/>
              <a:extLst>
                <a:ext uri="{FF2B5EF4-FFF2-40B4-BE49-F238E27FC236}">
                  <a16:creationId xmlns:a16="http://schemas.microsoft.com/office/drawing/2014/main" id="{5194A27D-D1DE-EE42-BDA8-046A7264365A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5" name="Right Arrow 1244">
              <a:hlinkClick r:id="rId93" action="ppaction://hlinksldjump"/>
              <a:extLst>
                <a:ext uri="{FF2B5EF4-FFF2-40B4-BE49-F238E27FC236}">
                  <a16:creationId xmlns:a16="http://schemas.microsoft.com/office/drawing/2014/main" id="{95789D51-0D8C-B145-AEA5-C33B81CB250D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6" name="Right Arrow 1245">
              <a:hlinkClick r:id="rId94" action="ppaction://hlinksldjump"/>
              <a:extLst>
                <a:ext uri="{FF2B5EF4-FFF2-40B4-BE49-F238E27FC236}">
                  <a16:creationId xmlns:a16="http://schemas.microsoft.com/office/drawing/2014/main" id="{937AAF2B-7E2E-BD40-A305-D2AB4A0FAD79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7" name="Right Arrow 1246">
              <a:hlinkClick r:id="rId95" action="ppaction://hlinksldjump"/>
              <a:extLst>
                <a:ext uri="{FF2B5EF4-FFF2-40B4-BE49-F238E27FC236}">
                  <a16:creationId xmlns:a16="http://schemas.microsoft.com/office/drawing/2014/main" id="{97DF6249-239F-894D-B90E-83A6C3FC3D85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8" name="Right Arrow 1247">
              <a:hlinkClick r:id="rId96" action="ppaction://hlinksldjump"/>
              <a:extLst>
                <a:ext uri="{FF2B5EF4-FFF2-40B4-BE49-F238E27FC236}">
                  <a16:creationId xmlns:a16="http://schemas.microsoft.com/office/drawing/2014/main" id="{3DCCED43-24BF-0848-B6D7-72C19F2630D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9" name="Right Arrow 1248">
              <a:hlinkClick r:id="rId97" action="ppaction://hlinksldjump"/>
              <a:extLst>
                <a:ext uri="{FF2B5EF4-FFF2-40B4-BE49-F238E27FC236}">
                  <a16:creationId xmlns:a16="http://schemas.microsoft.com/office/drawing/2014/main" id="{7589AAD7-037A-0248-9F2D-643FFF6F3B3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0" name="Right Arrow 1249">
              <a:hlinkClick r:id="rId98" action="ppaction://hlinksldjump"/>
              <a:extLst>
                <a:ext uri="{FF2B5EF4-FFF2-40B4-BE49-F238E27FC236}">
                  <a16:creationId xmlns:a16="http://schemas.microsoft.com/office/drawing/2014/main" id="{C1A48915-C806-E747-A033-93B823F1198F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1" name="Right Arrow 1250">
              <a:hlinkClick r:id="rId99" action="ppaction://hlinksldjump"/>
              <a:extLst>
                <a:ext uri="{FF2B5EF4-FFF2-40B4-BE49-F238E27FC236}">
                  <a16:creationId xmlns:a16="http://schemas.microsoft.com/office/drawing/2014/main" id="{F5F2FF3D-ACD4-D149-BB08-E03A099C6892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3" name="Picture 1252">
            <a:extLst>
              <a:ext uri="{FF2B5EF4-FFF2-40B4-BE49-F238E27FC236}">
                <a16:creationId xmlns:a16="http://schemas.microsoft.com/office/drawing/2014/main" id="{E4079690-7A2C-354C-BF3F-64F20BB52A81}"/>
              </a:ext>
            </a:extLst>
          </p:cNvPr>
          <p:cNvPicPr>
            <a:picLocks noChangeAspect="1"/>
          </p:cNvPicPr>
          <p:nvPr/>
        </p:nvPicPr>
        <p:blipFill rotWithShape="1">
          <a:blip r:embed="rId54"/>
          <a:srcRect t="1" r="64407" b="-5817"/>
          <a:stretch/>
        </p:blipFill>
        <p:spPr>
          <a:xfrm>
            <a:off x="8194760" y="1251088"/>
            <a:ext cx="324081" cy="2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25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8B4E73-8A9D-8641-88AF-76E9539A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11</a:t>
            </a:fld>
            <a:endParaRPr lang="en-US"/>
          </a:p>
        </p:txBody>
      </p:sp>
      <p:sp>
        <p:nvSpPr>
          <p:cNvPr id="4" name="Google Shape;176;p36">
            <a:extLst>
              <a:ext uri="{FF2B5EF4-FFF2-40B4-BE49-F238E27FC236}">
                <a16:creationId xmlns:a16="http://schemas.microsoft.com/office/drawing/2014/main" id="{E8002081-E7AC-6D46-AB9B-B847CB90EF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28600"/>
            <a:ext cx="10515600" cy="1325563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Relation to Prior Work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BF70FE-5B31-BA43-9403-9DB7BC5B8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35712"/>
              </p:ext>
            </p:extLst>
          </p:nvPr>
        </p:nvGraphicFramePr>
        <p:xfrm>
          <a:off x="766933" y="1451828"/>
          <a:ext cx="10658134" cy="36855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08571">
                  <a:extLst>
                    <a:ext uri="{9D8B030D-6E8A-4147-A177-3AD203B41FA5}">
                      <a16:colId xmlns:a16="http://schemas.microsoft.com/office/drawing/2014/main" val="190852918"/>
                    </a:ext>
                  </a:extLst>
                </a:gridCol>
                <a:gridCol w="1513335">
                  <a:extLst>
                    <a:ext uri="{9D8B030D-6E8A-4147-A177-3AD203B41FA5}">
                      <a16:colId xmlns:a16="http://schemas.microsoft.com/office/drawing/2014/main" val="2490508219"/>
                    </a:ext>
                  </a:extLst>
                </a:gridCol>
                <a:gridCol w="1901464">
                  <a:extLst>
                    <a:ext uri="{9D8B030D-6E8A-4147-A177-3AD203B41FA5}">
                      <a16:colId xmlns:a16="http://schemas.microsoft.com/office/drawing/2014/main" val="2578254700"/>
                    </a:ext>
                  </a:extLst>
                </a:gridCol>
                <a:gridCol w="1187196">
                  <a:extLst>
                    <a:ext uri="{9D8B030D-6E8A-4147-A177-3AD203B41FA5}">
                      <a16:colId xmlns:a16="http://schemas.microsoft.com/office/drawing/2014/main" val="3868443596"/>
                    </a:ext>
                  </a:extLst>
                </a:gridCol>
                <a:gridCol w="1647568">
                  <a:extLst>
                    <a:ext uri="{9D8B030D-6E8A-4147-A177-3AD203B41FA5}">
                      <a16:colId xmlns:a16="http://schemas.microsoft.com/office/drawing/2014/main" val="1147730419"/>
                    </a:ext>
                  </a:extLst>
                </a:gridCol>
              </a:tblGrid>
              <a:tr h="684558">
                <a:tc>
                  <a:txBody>
                    <a:bodyPr/>
                    <a:lstStyle/>
                    <a:p>
                      <a:r>
                        <a:rPr lang="en-US" sz="1600" dirty="0"/>
                        <a:t>Nonlinear filter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Process 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Measurement 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Resampling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Stochastic bound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61161"/>
                  </a:ext>
                </a:extLst>
              </a:tr>
              <a:tr h="684558">
                <a:tc>
                  <a:txBody>
                    <a:bodyPr/>
                    <a:lstStyle/>
                    <a:p>
                      <a:r>
                        <a:rPr lang="en-US" sz="1600" dirty="0"/>
                        <a:t>Unscented Kalman Filter [</a:t>
                      </a:r>
                      <a:r>
                        <a:rPr lang="en-US" sz="1600" dirty="0" err="1"/>
                        <a:t>Julier</a:t>
                      </a:r>
                      <a:r>
                        <a:rPr lang="en-US" sz="1600" dirty="0"/>
                        <a:t> et al. 1997]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653881"/>
                  </a:ext>
                </a:extLst>
              </a:tr>
              <a:tr h="438357">
                <a:tc>
                  <a:txBody>
                    <a:bodyPr/>
                    <a:lstStyle/>
                    <a:p>
                      <a:r>
                        <a:rPr lang="en-US" sz="1600" dirty="0"/>
                        <a:t>Ensemble Kalman Filter (</a:t>
                      </a:r>
                      <a:r>
                        <a:rPr lang="en-US" sz="1600" dirty="0" err="1"/>
                        <a:t>EnKF</a:t>
                      </a:r>
                      <a:r>
                        <a:rPr lang="en-US" sz="1600" dirty="0"/>
                        <a:t>) [</a:t>
                      </a:r>
                      <a:r>
                        <a:rPr lang="en-US" sz="1600" dirty="0" err="1"/>
                        <a:t>Dovera</a:t>
                      </a:r>
                      <a:r>
                        <a:rPr lang="en-US" sz="1600" dirty="0"/>
                        <a:t> et al. 2011, Frei et al.]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optional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651840"/>
                  </a:ext>
                </a:extLst>
              </a:tr>
              <a:tr h="438357">
                <a:tc>
                  <a:txBody>
                    <a:bodyPr/>
                    <a:lstStyle/>
                    <a:p>
                      <a:r>
                        <a:rPr lang="en-US" sz="1600" dirty="0"/>
                        <a:t>Particle filters [</a:t>
                      </a:r>
                      <a:r>
                        <a:rPr lang="en-US" sz="1600" dirty="0" err="1"/>
                        <a:t>Arumpalam</a:t>
                      </a:r>
                      <a:r>
                        <a:rPr lang="en-US" sz="1600" dirty="0"/>
                        <a:t> et al. 2002, Candy 2002]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Non-Gaussian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Non-Gaussian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833707"/>
                  </a:ext>
                </a:extLst>
              </a:tr>
              <a:tr h="438357">
                <a:tc>
                  <a:txBody>
                    <a:bodyPr/>
                    <a:lstStyle/>
                    <a:p>
                      <a:r>
                        <a:rPr lang="en-US" sz="1600" dirty="0"/>
                        <a:t>Gaussian Mixture Model Dynamically Orthogonal filter (GMM-DO) [</a:t>
                      </a:r>
                      <a:r>
                        <a:rPr lang="en-US" sz="1600" dirty="0" err="1"/>
                        <a:t>Lermusiaux</a:t>
                      </a:r>
                      <a:r>
                        <a:rPr lang="en-US" sz="1600" dirty="0"/>
                        <a:t> et al. 2013]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Non-Gaussian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496055"/>
                  </a:ext>
                </a:extLst>
              </a:tr>
              <a:tr h="438357">
                <a:tc>
                  <a:txBody>
                    <a:bodyPr/>
                    <a:lstStyle/>
                    <a:p>
                      <a:r>
                        <a:rPr lang="en-US" sz="1600" dirty="0"/>
                        <a:t>Gaussian Mixture Model Extended/Unscented Kalman Filter (GMM-EKF, GMM-UKF)</a:t>
                      </a:r>
                      <a:r>
                        <a:rPr lang="en-US" sz="1600" baseline="30000" dirty="0"/>
                        <a:t>1, 2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Non-Gaussian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Gaussian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optional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689443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FDFC76AA-D3F2-EF40-A0E3-48824205E619}"/>
              </a:ext>
            </a:extLst>
          </p:cNvPr>
          <p:cNvSpPr txBox="1"/>
          <p:nvPr/>
        </p:nvSpPr>
        <p:spPr>
          <a:xfrm>
            <a:off x="663058" y="5528880"/>
            <a:ext cx="11106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D. Goswami</a:t>
            </a:r>
            <a:r>
              <a:rPr lang="en-US" sz="1600" dirty="0"/>
              <a:t> and D. A. Paley. Non-Gaussian estimation and output feedback using the Gaussian Mixture Model Kalman Filter. Revised manuscript in review in </a:t>
            </a:r>
            <a:r>
              <a:rPr lang="en-US" sz="1600" i="1" dirty="0"/>
              <a:t>AIAA Journal of Guidance, Control, and Dynamics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D. Goswami</a:t>
            </a:r>
            <a:r>
              <a:rPr lang="en-US" sz="1600" dirty="0"/>
              <a:t> and D. A. Paley. </a:t>
            </a:r>
            <a:r>
              <a:rPr lang="en-US" sz="1600" dirty="0">
                <a:hlinkClick r:id="rId51"/>
              </a:rPr>
              <a:t>Non-Gaussian estimation and observer-based feedback using the Gaussian Mixture Kalman and Extended Kalman Filters</a:t>
            </a:r>
            <a:r>
              <a:rPr lang="en-US" sz="1600" dirty="0"/>
              <a:t>. In </a:t>
            </a:r>
            <a:r>
              <a:rPr lang="en-US" sz="1600" i="1" dirty="0"/>
              <a:t>Proc. American Control Conf.</a:t>
            </a:r>
            <a:r>
              <a:rPr lang="en-US" sz="1600" dirty="0"/>
              <a:t>, pages 4550–4555, Seattle, Washington, May 2017.</a:t>
            </a:r>
          </a:p>
        </p:txBody>
      </p:sp>
      <p:grpSp>
        <p:nvGrpSpPr>
          <p:cNvPr id="860" name="Group 859">
            <a:extLst>
              <a:ext uri="{FF2B5EF4-FFF2-40B4-BE49-F238E27FC236}">
                <a16:creationId xmlns:a16="http://schemas.microsoft.com/office/drawing/2014/main" id="{87CF13E9-0B31-094A-AFDB-80EB613EDE9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812" name="TextBox 811">
              <a:hlinkClick r:id="rId52" action="ppaction://hlinksldjump"/>
              <a:extLst>
                <a:ext uri="{FF2B5EF4-FFF2-40B4-BE49-F238E27FC236}">
                  <a16:creationId xmlns:a16="http://schemas.microsoft.com/office/drawing/2014/main" id="{D6BB1617-6A01-9B40-8ED2-B96B3C97A4B1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813" name="Right Arrow 812">
              <a:hlinkClick r:id="rId52" action="ppaction://hlinksldjump"/>
              <a:extLst>
                <a:ext uri="{FF2B5EF4-FFF2-40B4-BE49-F238E27FC236}">
                  <a16:creationId xmlns:a16="http://schemas.microsoft.com/office/drawing/2014/main" id="{893AAE52-F617-264B-93D5-4A73C5D24E8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ight Arrow 813">
              <a:hlinkClick r:id="rId53" action="ppaction://hlinksldjump"/>
              <a:extLst>
                <a:ext uri="{FF2B5EF4-FFF2-40B4-BE49-F238E27FC236}">
                  <a16:creationId xmlns:a16="http://schemas.microsoft.com/office/drawing/2014/main" id="{80219AF1-5F67-F94B-A364-44AED96A37E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ight Arrow 814">
              <a:hlinkClick r:id="rId54" action="ppaction://hlinksldjump"/>
              <a:extLst>
                <a:ext uri="{FF2B5EF4-FFF2-40B4-BE49-F238E27FC236}">
                  <a16:creationId xmlns:a16="http://schemas.microsoft.com/office/drawing/2014/main" id="{00DCAB34-144C-9A46-A907-C1E5246909F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ight Arrow 815">
              <a:hlinkClick r:id="rId55" action="ppaction://hlinksldjump"/>
              <a:extLst>
                <a:ext uri="{FF2B5EF4-FFF2-40B4-BE49-F238E27FC236}">
                  <a16:creationId xmlns:a16="http://schemas.microsoft.com/office/drawing/2014/main" id="{67D9744B-60FD-BA41-946F-1436321CBB4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TextBox 816">
              <a:hlinkClick r:id="rId56" action="ppaction://hlinksldjump"/>
              <a:extLst>
                <a:ext uri="{FF2B5EF4-FFF2-40B4-BE49-F238E27FC236}">
                  <a16:creationId xmlns:a16="http://schemas.microsoft.com/office/drawing/2014/main" id="{421CD2D7-09DC-B64A-B958-56CA22A5B958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818" name="Right Arrow 817">
              <a:hlinkClick r:id="rId56" action="ppaction://hlinksldjump"/>
              <a:extLst>
                <a:ext uri="{FF2B5EF4-FFF2-40B4-BE49-F238E27FC236}">
                  <a16:creationId xmlns:a16="http://schemas.microsoft.com/office/drawing/2014/main" id="{67F9FCE4-3E54-7C46-9921-9586F91C714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Right Arrow 818">
              <a:hlinkClick r:id="rId57" action="ppaction://hlinksldjump"/>
              <a:extLst>
                <a:ext uri="{FF2B5EF4-FFF2-40B4-BE49-F238E27FC236}">
                  <a16:creationId xmlns:a16="http://schemas.microsoft.com/office/drawing/2014/main" id="{DA829F8E-D141-034C-B094-076C2E3FC9F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ight Arrow 819">
              <a:hlinkClick r:id="rId58" action="ppaction://hlinksldjump"/>
              <a:extLst>
                <a:ext uri="{FF2B5EF4-FFF2-40B4-BE49-F238E27FC236}">
                  <a16:creationId xmlns:a16="http://schemas.microsoft.com/office/drawing/2014/main" id="{73125031-2AD1-AD42-94D9-CE6C917458B1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ight Arrow 820">
              <a:hlinkClick r:id="rId59" action="ppaction://hlinksldjump"/>
              <a:extLst>
                <a:ext uri="{FF2B5EF4-FFF2-40B4-BE49-F238E27FC236}">
                  <a16:creationId xmlns:a16="http://schemas.microsoft.com/office/drawing/2014/main" id="{F2D08F01-2C84-E249-87C7-1DB4A3E1F6C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ight Arrow 821">
              <a:hlinkClick r:id="rId60" action="ppaction://hlinksldjump"/>
              <a:extLst>
                <a:ext uri="{FF2B5EF4-FFF2-40B4-BE49-F238E27FC236}">
                  <a16:creationId xmlns:a16="http://schemas.microsoft.com/office/drawing/2014/main" id="{72617D3D-E09D-C546-91B3-429EAD13375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ight Arrow 822">
              <a:hlinkClick r:id="rId61" action="ppaction://hlinksldjump"/>
              <a:extLst>
                <a:ext uri="{FF2B5EF4-FFF2-40B4-BE49-F238E27FC236}">
                  <a16:creationId xmlns:a16="http://schemas.microsoft.com/office/drawing/2014/main" id="{94D12DC0-0D76-1943-BDE3-E9CC9176CED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ight Arrow 823">
              <a:hlinkClick r:id="rId62" action="ppaction://hlinksldjump"/>
              <a:extLst>
                <a:ext uri="{FF2B5EF4-FFF2-40B4-BE49-F238E27FC236}">
                  <a16:creationId xmlns:a16="http://schemas.microsoft.com/office/drawing/2014/main" id="{79E6440A-6A4A-0240-B199-94E6C0C3DC7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ight Arrow 824">
              <a:hlinkClick r:id="rId63" action="ppaction://hlinksldjump"/>
              <a:extLst>
                <a:ext uri="{FF2B5EF4-FFF2-40B4-BE49-F238E27FC236}">
                  <a16:creationId xmlns:a16="http://schemas.microsoft.com/office/drawing/2014/main" id="{2C6FFF17-D7A5-5949-9888-8B6DE4C15932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TextBox 825">
              <a:hlinkClick r:id="rId64" action="ppaction://hlinksldjump"/>
              <a:extLst>
                <a:ext uri="{FF2B5EF4-FFF2-40B4-BE49-F238E27FC236}">
                  <a16:creationId xmlns:a16="http://schemas.microsoft.com/office/drawing/2014/main" id="{A3407850-3BFE-8541-AABB-A2E3CFE8D051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827" name="Right Arrow 826">
              <a:hlinkClick r:id="rId64" action="ppaction://hlinksldjump"/>
              <a:extLst>
                <a:ext uri="{FF2B5EF4-FFF2-40B4-BE49-F238E27FC236}">
                  <a16:creationId xmlns:a16="http://schemas.microsoft.com/office/drawing/2014/main" id="{93C413FF-660A-C043-8BED-8606D9F01DC8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ight Arrow 827">
              <a:hlinkClick r:id="rId65" action="ppaction://hlinksldjump"/>
              <a:extLst>
                <a:ext uri="{FF2B5EF4-FFF2-40B4-BE49-F238E27FC236}">
                  <a16:creationId xmlns:a16="http://schemas.microsoft.com/office/drawing/2014/main" id="{9341D009-6963-C84F-94D9-DC893A021F7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Right Arrow 828">
              <a:hlinkClick r:id="rId66" action="ppaction://hlinksldjump"/>
              <a:extLst>
                <a:ext uri="{FF2B5EF4-FFF2-40B4-BE49-F238E27FC236}">
                  <a16:creationId xmlns:a16="http://schemas.microsoft.com/office/drawing/2014/main" id="{E20531A6-BD81-DC4C-B1CB-F63694FFD0A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Right Arrow 829">
              <a:hlinkClick r:id="rId67" action="ppaction://hlinksldjump"/>
              <a:extLst>
                <a:ext uri="{FF2B5EF4-FFF2-40B4-BE49-F238E27FC236}">
                  <a16:creationId xmlns:a16="http://schemas.microsoft.com/office/drawing/2014/main" id="{5BA0B509-020C-9447-A730-4AE258D5501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ight Arrow 830">
              <a:hlinkClick r:id="rId68" action="ppaction://hlinksldjump"/>
              <a:extLst>
                <a:ext uri="{FF2B5EF4-FFF2-40B4-BE49-F238E27FC236}">
                  <a16:creationId xmlns:a16="http://schemas.microsoft.com/office/drawing/2014/main" id="{9608FDA4-A9FF-224B-A9DE-3E7D75A72E77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ight Arrow 831">
              <a:hlinkClick r:id="rId69" action="ppaction://hlinksldjump"/>
              <a:extLst>
                <a:ext uri="{FF2B5EF4-FFF2-40B4-BE49-F238E27FC236}">
                  <a16:creationId xmlns:a16="http://schemas.microsoft.com/office/drawing/2014/main" id="{B0599D1E-7407-6248-A3E3-7722CAB323C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ight Arrow 832">
              <a:hlinkClick r:id="rId70" action="ppaction://hlinksldjump"/>
              <a:extLst>
                <a:ext uri="{FF2B5EF4-FFF2-40B4-BE49-F238E27FC236}">
                  <a16:creationId xmlns:a16="http://schemas.microsoft.com/office/drawing/2014/main" id="{63AC2F70-DE7E-274F-B40A-808AE5FA0D7B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ight Arrow 833">
              <a:hlinkClick r:id="rId71" action="ppaction://hlinksldjump"/>
              <a:extLst>
                <a:ext uri="{FF2B5EF4-FFF2-40B4-BE49-F238E27FC236}">
                  <a16:creationId xmlns:a16="http://schemas.microsoft.com/office/drawing/2014/main" id="{E83F20C1-B1A6-0A4A-972E-30BAF417D837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ight Arrow 83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808567D-53D9-C947-8D6B-5AF0E7E0B0D6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ight Arrow 835">
              <a:hlinkClick r:id="rId73" action="ppaction://hlinksldjump"/>
              <a:extLst>
                <a:ext uri="{FF2B5EF4-FFF2-40B4-BE49-F238E27FC236}">
                  <a16:creationId xmlns:a16="http://schemas.microsoft.com/office/drawing/2014/main" id="{6BB67993-9AAA-D041-B057-FAF387832C26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ight Arrow 836">
              <a:hlinkClick r:id="rId74" action="ppaction://hlinksldjump"/>
              <a:extLst>
                <a:ext uri="{FF2B5EF4-FFF2-40B4-BE49-F238E27FC236}">
                  <a16:creationId xmlns:a16="http://schemas.microsoft.com/office/drawing/2014/main" id="{0650B9C8-9D9C-6648-B678-9D6D4556797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TextBox 837">
              <a:hlinkClick r:id="rId75" action="ppaction://hlinksldjump"/>
              <a:extLst>
                <a:ext uri="{FF2B5EF4-FFF2-40B4-BE49-F238E27FC236}">
                  <a16:creationId xmlns:a16="http://schemas.microsoft.com/office/drawing/2014/main" id="{C1CCE440-2A3C-C046-B0B8-188AE3FD0C82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839" name="Right Arrow 838">
              <a:hlinkClick r:id="rId75" action="ppaction://hlinksldjump"/>
              <a:extLst>
                <a:ext uri="{FF2B5EF4-FFF2-40B4-BE49-F238E27FC236}">
                  <a16:creationId xmlns:a16="http://schemas.microsoft.com/office/drawing/2014/main" id="{B00C959D-EABF-484B-9BDA-6D6C14CBEB98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Right Arrow 839">
              <a:hlinkClick r:id="rId76" action="ppaction://hlinksldjump"/>
              <a:extLst>
                <a:ext uri="{FF2B5EF4-FFF2-40B4-BE49-F238E27FC236}">
                  <a16:creationId xmlns:a16="http://schemas.microsoft.com/office/drawing/2014/main" id="{CF68FFBA-D8D1-5A4B-9E2D-D93218F99AEF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Right Arrow 840">
              <a:hlinkClick r:id="rId77" action="ppaction://hlinksldjump"/>
              <a:extLst>
                <a:ext uri="{FF2B5EF4-FFF2-40B4-BE49-F238E27FC236}">
                  <a16:creationId xmlns:a16="http://schemas.microsoft.com/office/drawing/2014/main" id="{B0BDF67A-F6DC-8840-9736-8B31C8142F3A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Right Arrow 841">
              <a:hlinkClick r:id="rId78" action="ppaction://hlinksldjump"/>
              <a:extLst>
                <a:ext uri="{FF2B5EF4-FFF2-40B4-BE49-F238E27FC236}">
                  <a16:creationId xmlns:a16="http://schemas.microsoft.com/office/drawing/2014/main" id="{702DDFE3-AA6D-BA49-AFF6-09C1DD950E4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Right Arrow 842">
              <a:hlinkClick r:id="rId79" action="ppaction://hlinksldjump"/>
              <a:extLst>
                <a:ext uri="{FF2B5EF4-FFF2-40B4-BE49-F238E27FC236}">
                  <a16:creationId xmlns:a16="http://schemas.microsoft.com/office/drawing/2014/main" id="{0EB9C08A-33E5-094B-AC68-A72CEF70AFC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Right Arrow 843">
              <a:hlinkClick r:id="rId80" action="ppaction://hlinksldjump"/>
              <a:extLst>
                <a:ext uri="{FF2B5EF4-FFF2-40B4-BE49-F238E27FC236}">
                  <a16:creationId xmlns:a16="http://schemas.microsoft.com/office/drawing/2014/main" id="{7DC7AD48-4B1A-9242-9329-870E019E171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Right Arrow 844">
              <a:hlinkClick r:id="rId81" action="ppaction://hlinksldjump"/>
              <a:extLst>
                <a:ext uri="{FF2B5EF4-FFF2-40B4-BE49-F238E27FC236}">
                  <a16:creationId xmlns:a16="http://schemas.microsoft.com/office/drawing/2014/main" id="{B7226835-CFAE-A340-A8CD-8F2CB695D5C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Right Arrow 845">
              <a:hlinkClick r:id="rId82" action="ppaction://hlinksldjump"/>
              <a:extLst>
                <a:ext uri="{FF2B5EF4-FFF2-40B4-BE49-F238E27FC236}">
                  <a16:creationId xmlns:a16="http://schemas.microsoft.com/office/drawing/2014/main" id="{FC5D7341-AAD5-664D-8B9E-88469240AFFF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Right Arrow 846">
              <a:hlinkClick r:id="rId83" action="ppaction://hlinksldjump"/>
              <a:extLst>
                <a:ext uri="{FF2B5EF4-FFF2-40B4-BE49-F238E27FC236}">
                  <a16:creationId xmlns:a16="http://schemas.microsoft.com/office/drawing/2014/main" id="{0740AFC0-DF0B-CB47-BB7A-BD9E1D599E92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TextBox 847">
              <a:hlinkClick r:id="rId84" action="ppaction://hlinksldjump"/>
              <a:extLst>
                <a:ext uri="{FF2B5EF4-FFF2-40B4-BE49-F238E27FC236}">
                  <a16:creationId xmlns:a16="http://schemas.microsoft.com/office/drawing/2014/main" id="{F9618B9C-F48F-CE4A-BF26-9DF173CDC575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849" name="Right Arrow 848">
              <a:hlinkClick r:id="rId84" action="ppaction://hlinksldjump"/>
              <a:extLst>
                <a:ext uri="{FF2B5EF4-FFF2-40B4-BE49-F238E27FC236}">
                  <a16:creationId xmlns:a16="http://schemas.microsoft.com/office/drawing/2014/main" id="{15A430D7-4F5E-B645-8B9D-0BDAB13E2553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Right Arrow 849">
              <a:hlinkClick r:id="rId85" action="ppaction://hlinksldjump"/>
              <a:extLst>
                <a:ext uri="{FF2B5EF4-FFF2-40B4-BE49-F238E27FC236}">
                  <a16:creationId xmlns:a16="http://schemas.microsoft.com/office/drawing/2014/main" id="{8D048EBA-5688-E142-AC85-01D9DBB517E7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Right Arrow 850">
              <a:hlinkClick r:id="rId86" action="ppaction://hlinksldjump"/>
              <a:extLst>
                <a:ext uri="{FF2B5EF4-FFF2-40B4-BE49-F238E27FC236}">
                  <a16:creationId xmlns:a16="http://schemas.microsoft.com/office/drawing/2014/main" id="{6211AB0F-47C7-A149-B095-56A0142D0242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Right Arrow 851">
              <a:hlinkClick r:id="rId87" action="ppaction://hlinksldjump"/>
              <a:extLst>
                <a:ext uri="{FF2B5EF4-FFF2-40B4-BE49-F238E27FC236}">
                  <a16:creationId xmlns:a16="http://schemas.microsoft.com/office/drawing/2014/main" id="{6A47B040-7392-F84C-BE85-000FA8DB5C6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Right Arrow 852">
              <a:hlinkClick r:id="rId88" action="ppaction://hlinksldjump"/>
              <a:extLst>
                <a:ext uri="{FF2B5EF4-FFF2-40B4-BE49-F238E27FC236}">
                  <a16:creationId xmlns:a16="http://schemas.microsoft.com/office/drawing/2014/main" id="{E5FE766C-CC30-B94C-9F0F-E1F77E2ABA3C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Right Arrow 853">
              <a:hlinkClick r:id="rId89" action="ppaction://hlinksldjump"/>
              <a:extLst>
                <a:ext uri="{FF2B5EF4-FFF2-40B4-BE49-F238E27FC236}">
                  <a16:creationId xmlns:a16="http://schemas.microsoft.com/office/drawing/2014/main" id="{E041AD4C-026B-3E42-A10A-9F5117F016C2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Right Arrow 854">
              <a:hlinkClick r:id="rId90" action="ppaction://hlinksldjump"/>
              <a:extLst>
                <a:ext uri="{FF2B5EF4-FFF2-40B4-BE49-F238E27FC236}">
                  <a16:creationId xmlns:a16="http://schemas.microsoft.com/office/drawing/2014/main" id="{E0616E90-2AB2-834D-B531-6D06B018225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Right Arrow 855">
              <a:hlinkClick r:id="rId91" action="ppaction://hlinksldjump"/>
              <a:extLst>
                <a:ext uri="{FF2B5EF4-FFF2-40B4-BE49-F238E27FC236}">
                  <a16:creationId xmlns:a16="http://schemas.microsoft.com/office/drawing/2014/main" id="{C92DAE7B-1D57-214F-BCEB-9F18414CE8F0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Right Arrow 856">
              <a:hlinkClick r:id="rId92" action="ppaction://hlinksldjump"/>
              <a:extLst>
                <a:ext uri="{FF2B5EF4-FFF2-40B4-BE49-F238E27FC236}">
                  <a16:creationId xmlns:a16="http://schemas.microsoft.com/office/drawing/2014/main" id="{913C5641-11A6-554C-B7B6-24566550C9CA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Right Arrow 857">
              <a:hlinkClick r:id="rId93" action="ppaction://hlinksldjump"/>
              <a:extLst>
                <a:ext uri="{FF2B5EF4-FFF2-40B4-BE49-F238E27FC236}">
                  <a16:creationId xmlns:a16="http://schemas.microsoft.com/office/drawing/2014/main" id="{C2DF50EB-E158-1A4B-8641-09D3BD39EBF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Right Arrow 858">
              <a:hlinkClick r:id="rId94" action="ppaction://hlinksldjump"/>
              <a:extLst>
                <a:ext uri="{FF2B5EF4-FFF2-40B4-BE49-F238E27FC236}">
                  <a16:creationId xmlns:a16="http://schemas.microsoft.com/office/drawing/2014/main" id="{C150DF24-09EB-AE40-8E8D-54044D065319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9917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/>
          <p:nvPr/>
        </p:nvSpPr>
        <p:spPr>
          <a:xfrm>
            <a:off x="1760074" y="4358742"/>
            <a:ext cx="1122645" cy="6423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pPr algn="ctr"/>
            <a:r>
              <a:rPr lang="en-US" sz="1687" dirty="0">
                <a:cs typeface="Times New Roman" panose="02020603050405020304" pitchFamily="18" charset="0"/>
              </a:rPr>
              <a:t>Ensemble realization</a:t>
            </a:r>
            <a:endParaRPr sz="1687" dirty="0">
              <a:cs typeface="Times New Roman" panose="02020603050405020304" pitchFamily="18" charset="0"/>
            </a:endParaRPr>
          </a:p>
        </p:txBody>
      </p:sp>
      <p:sp>
        <p:nvSpPr>
          <p:cNvPr id="165" name="Google Shape;165;p35"/>
          <p:cNvSpPr/>
          <p:nvPr/>
        </p:nvSpPr>
        <p:spPr>
          <a:xfrm>
            <a:off x="4915383" y="3514517"/>
            <a:ext cx="1109320" cy="6423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pPr algn="ctr"/>
            <a:r>
              <a:rPr lang="en-US" sz="1687" dirty="0">
                <a:cs typeface="Times New Roman" panose="02020603050405020304" pitchFamily="18" charset="0"/>
              </a:rPr>
              <a:t>Gaussian #1</a:t>
            </a:r>
            <a:endParaRPr sz="1687" dirty="0">
              <a:cs typeface="Times New Roman" panose="02020603050405020304" pitchFamily="18" charset="0"/>
            </a:endParaRPr>
          </a:p>
        </p:txBody>
      </p:sp>
      <p:sp>
        <p:nvSpPr>
          <p:cNvPr id="166" name="Google Shape;166;p35"/>
          <p:cNvSpPr/>
          <p:nvPr/>
        </p:nvSpPr>
        <p:spPr>
          <a:xfrm>
            <a:off x="4915383" y="4366090"/>
            <a:ext cx="1109320" cy="6423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pPr algn="ctr"/>
            <a:r>
              <a:rPr lang="en-US" sz="1687">
                <a:solidFill>
                  <a:schemeClr val="dk1"/>
                </a:solidFill>
                <a:cs typeface="Times New Roman" panose="02020603050405020304" pitchFamily="18" charset="0"/>
              </a:rPr>
              <a:t>Gaussian #2</a:t>
            </a:r>
            <a:endParaRPr sz="1266">
              <a:cs typeface="Times New Roman" panose="02020603050405020304" pitchFamily="18" charset="0"/>
            </a:endParaRPr>
          </a:p>
        </p:txBody>
      </p:sp>
      <p:sp>
        <p:nvSpPr>
          <p:cNvPr id="167" name="Google Shape;167;p35"/>
          <p:cNvSpPr/>
          <p:nvPr/>
        </p:nvSpPr>
        <p:spPr>
          <a:xfrm>
            <a:off x="4891371" y="5546359"/>
            <a:ext cx="1109320" cy="5969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endParaRPr lang="en-US" sz="1687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-US" sz="1687" dirty="0">
                <a:solidFill>
                  <a:schemeClr val="dk1"/>
                </a:solidFill>
                <a:cs typeface="Times New Roman" panose="02020603050405020304" pitchFamily="18" charset="0"/>
              </a:rPr>
              <a:t>Gaussian #M</a:t>
            </a:r>
            <a:endParaRPr sz="1687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endParaRPr sz="1266" dirty="0">
              <a:cs typeface="Times New Roman" panose="02020603050405020304" pitchFamily="18" charset="0"/>
            </a:endParaRPr>
          </a:p>
        </p:txBody>
      </p:sp>
      <p:sp>
        <p:nvSpPr>
          <p:cNvPr id="168" name="Google Shape;168;p35"/>
          <p:cNvSpPr/>
          <p:nvPr/>
        </p:nvSpPr>
        <p:spPr>
          <a:xfrm>
            <a:off x="6545526" y="3525873"/>
            <a:ext cx="1109320" cy="6163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pPr algn="ctr"/>
            <a:r>
              <a:rPr lang="en-US" sz="1687">
                <a:cs typeface="Times New Roman" panose="02020603050405020304" pitchFamily="18" charset="0"/>
              </a:rPr>
              <a:t>EKF/UKF</a:t>
            </a:r>
            <a:endParaRPr sz="1687">
              <a:cs typeface="Times New Roman" panose="02020603050405020304" pitchFamily="18" charset="0"/>
            </a:endParaRPr>
          </a:p>
        </p:txBody>
      </p:sp>
      <p:sp>
        <p:nvSpPr>
          <p:cNvPr id="169" name="Google Shape;169;p35"/>
          <p:cNvSpPr/>
          <p:nvPr/>
        </p:nvSpPr>
        <p:spPr>
          <a:xfrm>
            <a:off x="6545526" y="4384688"/>
            <a:ext cx="1109320" cy="6163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687" dirty="0">
                <a:solidFill>
                  <a:schemeClr val="dk1"/>
                </a:solidFill>
                <a:cs typeface="Times New Roman" panose="02020603050405020304" pitchFamily="18" charset="0"/>
              </a:rPr>
              <a:t>EKF/UKF</a:t>
            </a:r>
            <a:endParaRPr sz="1266" dirty="0">
              <a:cs typeface="Times New Roman" panose="02020603050405020304" pitchFamily="18" charset="0"/>
            </a:endParaRPr>
          </a:p>
        </p:txBody>
      </p:sp>
      <p:sp>
        <p:nvSpPr>
          <p:cNvPr id="170" name="Google Shape;170;p35"/>
          <p:cNvSpPr/>
          <p:nvPr/>
        </p:nvSpPr>
        <p:spPr>
          <a:xfrm>
            <a:off x="6495692" y="5566245"/>
            <a:ext cx="1109320" cy="6423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687">
                <a:solidFill>
                  <a:schemeClr val="dk1"/>
                </a:solidFill>
                <a:cs typeface="Times New Roman" panose="02020603050405020304" pitchFamily="18" charset="0"/>
              </a:rPr>
              <a:t>EKF/UKF</a:t>
            </a:r>
            <a:endParaRPr sz="1266">
              <a:cs typeface="Times New Roman" panose="02020603050405020304" pitchFamily="18" charset="0"/>
            </a:endParaRPr>
          </a:p>
        </p:txBody>
      </p:sp>
      <p:sp>
        <p:nvSpPr>
          <p:cNvPr id="171" name="Google Shape;171;p35"/>
          <p:cNvSpPr/>
          <p:nvPr/>
        </p:nvSpPr>
        <p:spPr>
          <a:xfrm>
            <a:off x="3310465" y="4271484"/>
            <a:ext cx="863578" cy="83151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pPr algn="ctr"/>
            <a:r>
              <a:rPr lang="en-US" sz="1547" dirty="0">
                <a:cs typeface="Times New Roman" panose="02020603050405020304" pitchFamily="18" charset="0"/>
              </a:rPr>
              <a:t>EM &amp; BIC</a:t>
            </a:r>
            <a:endParaRPr sz="1547" dirty="0">
              <a:cs typeface="Times New Roman" panose="02020603050405020304" pitchFamily="18" charset="0"/>
            </a:endParaRPr>
          </a:p>
        </p:txBody>
      </p:sp>
      <p:sp>
        <p:nvSpPr>
          <p:cNvPr id="172" name="Google Shape;172;p35"/>
          <p:cNvSpPr/>
          <p:nvPr/>
        </p:nvSpPr>
        <p:spPr>
          <a:xfrm>
            <a:off x="8009335" y="4206164"/>
            <a:ext cx="945211" cy="92390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pPr algn="ctr"/>
            <a:r>
              <a:rPr lang="en-US" sz="4219">
                <a:cs typeface="Times New Roman" panose="02020603050405020304" pitchFamily="18" charset="0"/>
              </a:rPr>
              <a:t>∑</a:t>
            </a:r>
            <a:endParaRPr sz="4219">
              <a:cs typeface="Times New Roman" panose="02020603050405020304" pitchFamily="18" charset="0"/>
            </a:endParaRPr>
          </a:p>
        </p:txBody>
      </p:sp>
      <p:cxnSp>
        <p:nvCxnSpPr>
          <p:cNvPr id="173" name="Google Shape;173;p35"/>
          <p:cNvCxnSpPr>
            <a:cxnSpLocks/>
            <a:stCxn id="164" idx="3"/>
            <a:endCxn id="171" idx="2"/>
          </p:cNvCxnSpPr>
          <p:nvPr/>
        </p:nvCxnSpPr>
        <p:spPr>
          <a:xfrm>
            <a:off x="2882719" y="4679895"/>
            <a:ext cx="427746" cy="734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4" name="Google Shape;174;p35"/>
          <p:cNvCxnSpPr>
            <a:stCxn id="171" idx="6"/>
            <a:endCxn id="166" idx="1"/>
          </p:cNvCxnSpPr>
          <p:nvPr/>
        </p:nvCxnSpPr>
        <p:spPr>
          <a:xfrm>
            <a:off x="4174043" y="4687242"/>
            <a:ext cx="741445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5" name="Google Shape;175;p35"/>
          <p:cNvCxnSpPr>
            <a:stCxn id="171" idx="7"/>
            <a:endCxn id="165" idx="1"/>
          </p:cNvCxnSpPr>
          <p:nvPr/>
        </p:nvCxnSpPr>
        <p:spPr>
          <a:xfrm rot="10800000" flipH="1">
            <a:off x="4047575" y="3835749"/>
            <a:ext cx="867797" cy="55750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" name="Google Shape;176;p35"/>
          <p:cNvCxnSpPr>
            <a:cxnSpLocks/>
            <a:stCxn id="171" idx="5"/>
            <a:endCxn id="167" idx="1"/>
          </p:cNvCxnSpPr>
          <p:nvPr/>
        </p:nvCxnSpPr>
        <p:spPr>
          <a:xfrm>
            <a:off x="4047575" y="4981227"/>
            <a:ext cx="843796" cy="86359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" name="Google Shape;177;p35"/>
          <p:cNvCxnSpPr>
            <a:stCxn id="165" idx="3"/>
            <a:endCxn id="168" idx="1"/>
          </p:cNvCxnSpPr>
          <p:nvPr/>
        </p:nvCxnSpPr>
        <p:spPr>
          <a:xfrm flipV="1">
            <a:off x="6024704" y="3834052"/>
            <a:ext cx="520822" cy="161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" name="Google Shape;178;p35"/>
          <p:cNvCxnSpPr>
            <a:stCxn id="166" idx="3"/>
            <a:endCxn id="169" idx="1"/>
          </p:cNvCxnSpPr>
          <p:nvPr/>
        </p:nvCxnSpPr>
        <p:spPr>
          <a:xfrm>
            <a:off x="6024704" y="4687242"/>
            <a:ext cx="520822" cy="562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9" name="Google Shape;179;p35"/>
          <p:cNvCxnSpPr>
            <a:cxnSpLocks/>
            <a:stCxn id="167" idx="3"/>
            <a:endCxn id="170" idx="1"/>
          </p:cNvCxnSpPr>
          <p:nvPr/>
        </p:nvCxnSpPr>
        <p:spPr>
          <a:xfrm>
            <a:off x="6000691" y="5844825"/>
            <a:ext cx="495001" cy="4257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0" name="Google Shape;180;p35"/>
          <p:cNvCxnSpPr>
            <a:stCxn id="168" idx="3"/>
            <a:endCxn id="172" idx="1"/>
          </p:cNvCxnSpPr>
          <p:nvPr/>
        </p:nvCxnSpPr>
        <p:spPr>
          <a:xfrm>
            <a:off x="7654846" y="3834052"/>
            <a:ext cx="492912" cy="5074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1" name="Google Shape;181;p35"/>
          <p:cNvCxnSpPr>
            <a:stCxn id="169" idx="3"/>
            <a:endCxn id="172" idx="2"/>
          </p:cNvCxnSpPr>
          <p:nvPr/>
        </p:nvCxnSpPr>
        <p:spPr>
          <a:xfrm flipV="1">
            <a:off x="7654846" y="4668117"/>
            <a:ext cx="354490" cy="247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2" name="Google Shape;182;p35"/>
          <p:cNvCxnSpPr>
            <a:stCxn id="170" idx="3"/>
            <a:endCxn id="172" idx="3"/>
          </p:cNvCxnSpPr>
          <p:nvPr/>
        </p:nvCxnSpPr>
        <p:spPr>
          <a:xfrm rot="10800000" flipH="1">
            <a:off x="7605012" y="4994710"/>
            <a:ext cx="542742" cy="8926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3" name="Google Shape;183;p35"/>
          <p:cNvSpPr txBox="1"/>
          <p:nvPr/>
        </p:nvSpPr>
        <p:spPr>
          <a:xfrm>
            <a:off x="5339930" y="4933538"/>
            <a:ext cx="212203" cy="6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pPr algn="ctr"/>
            <a:r>
              <a:rPr lang="en-US" sz="1125" b="1">
                <a:ea typeface="Gill Sans"/>
                <a:cs typeface="Times New Roman" panose="02020603050405020304" pitchFamily="18" charset="0"/>
                <a:sym typeface="Gill Sans"/>
              </a:rPr>
              <a:t>.</a:t>
            </a:r>
            <a:endParaRPr sz="1125" b="1">
              <a:ea typeface="Gill Sans"/>
              <a:cs typeface="Times New Roman" panose="02020603050405020304" pitchFamily="18" charset="0"/>
              <a:sym typeface="Gill Sans"/>
            </a:endParaRPr>
          </a:p>
          <a:p>
            <a:pPr algn="ctr"/>
            <a:r>
              <a:rPr lang="en-US" sz="1125" b="1">
                <a:ea typeface="Gill Sans"/>
                <a:cs typeface="Times New Roman" panose="02020603050405020304" pitchFamily="18" charset="0"/>
                <a:sym typeface="Gill Sans"/>
              </a:rPr>
              <a:t>.</a:t>
            </a:r>
            <a:endParaRPr sz="1125" b="1">
              <a:ea typeface="Gill Sans"/>
              <a:cs typeface="Times New Roman" panose="02020603050405020304" pitchFamily="18" charset="0"/>
              <a:sym typeface="Gill Sans"/>
            </a:endParaRPr>
          </a:p>
          <a:p>
            <a:pPr algn="ctr"/>
            <a:r>
              <a:rPr lang="en-US" sz="1125" b="1">
                <a:ea typeface="Gill Sans"/>
                <a:cs typeface="Times New Roman" panose="02020603050405020304" pitchFamily="18" charset="0"/>
                <a:sym typeface="Gill Sans"/>
              </a:rPr>
              <a:t>.</a:t>
            </a:r>
            <a:endParaRPr sz="1125" b="1">
              <a:ea typeface="Gill Sans"/>
              <a:cs typeface="Times New Roman" panose="02020603050405020304" pitchFamily="18" charset="0"/>
              <a:sym typeface="Gill Sans"/>
            </a:endParaRPr>
          </a:p>
        </p:txBody>
      </p:sp>
      <p:sp>
        <p:nvSpPr>
          <p:cNvPr id="184" name="Google Shape;184;p35"/>
          <p:cNvSpPr txBox="1"/>
          <p:nvPr/>
        </p:nvSpPr>
        <p:spPr>
          <a:xfrm>
            <a:off x="6944250" y="4933547"/>
            <a:ext cx="212203" cy="64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pPr algn="ctr"/>
            <a:r>
              <a:rPr lang="en-US" sz="1125" b="1">
                <a:ea typeface="Gill Sans"/>
                <a:cs typeface="Times New Roman" panose="02020603050405020304" pitchFamily="18" charset="0"/>
                <a:sym typeface="Gill Sans"/>
              </a:rPr>
              <a:t>.</a:t>
            </a:r>
            <a:endParaRPr sz="1125" b="1">
              <a:ea typeface="Gill Sans"/>
              <a:cs typeface="Times New Roman" panose="02020603050405020304" pitchFamily="18" charset="0"/>
              <a:sym typeface="Gill Sans"/>
            </a:endParaRPr>
          </a:p>
          <a:p>
            <a:pPr algn="ctr"/>
            <a:r>
              <a:rPr lang="en-US" sz="1125" b="1">
                <a:ea typeface="Gill Sans"/>
                <a:cs typeface="Times New Roman" panose="02020603050405020304" pitchFamily="18" charset="0"/>
                <a:sym typeface="Gill Sans"/>
              </a:rPr>
              <a:t>.</a:t>
            </a:r>
            <a:endParaRPr sz="1125" b="1">
              <a:ea typeface="Gill Sans"/>
              <a:cs typeface="Times New Roman" panose="02020603050405020304" pitchFamily="18" charset="0"/>
              <a:sym typeface="Gill Sans"/>
            </a:endParaRPr>
          </a:p>
          <a:p>
            <a:pPr algn="ctr"/>
            <a:r>
              <a:rPr lang="en-US" sz="1125" b="1">
                <a:ea typeface="Gill Sans"/>
                <a:cs typeface="Times New Roman" panose="02020603050405020304" pitchFamily="18" charset="0"/>
                <a:sym typeface="Gill Sans"/>
              </a:rPr>
              <a:t>.</a:t>
            </a:r>
            <a:endParaRPr sz="1125" b="1">
              <a:ea typeface="Gill Sans"/>
              <a:cs typeface="Times New Roman" panose="02020603050405020304" pitchFamily="18" charset="0"/>
              <a:sym typeface="Gill Sans"/>
            </a:endParaRPr>
          </a:p>
        </p:txBody>
      </p:sp>
      <p:sp>
        <p:nvSpPr>
          <p:cNvPr id="185" name="Google Shape;185;p35"/>
          <p:cNvSpPr/>
          <p:nvPr/>
        </p:nvSpPr>
        <p:spPr>
          <a:xfrm>
            <a:off x="9309053" y="4352836"/>
            <a:ext cx="1011656" cy="6423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pPr algn="ctr"/>
            <a:r>
              <a:rPr lang="en-US" sz="1687">
                <a:cs typeface="Times New Roman" panose="02020603050405020304" pitchFamily="18" charset="0"/>
              </a:rPr>
              <a:t>Posterior PDF</a:t>
            </a:r>
            <a:endParaRPr sz="1687">
              <a:cs typeface="Times New Roman" panose="02020603050405020304" pitchFamily="18" charset="0"/>
            </a:endParaRPr>
          </a:p>
        </p:txBody>
      </p:sp>
      <p:cxnSp>
        <p:nvCxnSpPr>
          <p:cNvPr id="186" name="Google Shape;186;p35"/>
          <p:cNvCxnSpPr>
            <a:stCxn id="172" idx="6"/>
            <a:endCxn id="185" idx="1"/>
          </p:cNvCxnSpPr>
          <p:nvPr/>
        </p:nvCxnSpPr>
        <p:spPr>
          <a:xfrm>
            <a:off x="8954546" y="4668117"/>
            <a:ext cx="354586" cy="590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7" name="Google Shape;187;p35"/>
          <p:cNvSpPr txBox="1"/>
          <p:nvPr/>
        </p:nvSpPr>
        <p:spPr>
          <a:xfrm>
            <a:off x="4891371" y="6373916"/>
            <a:ext cx="1109320" cy="50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pPr algn="ctr"/>
            <a:r>
              <a:rPr lang="en-US" sz="1266">
                <a:ea typeface="Gill Sans"/>
                <a:cs typeface="Times New Roman" panose="02020603050405020304" pitchFamily="18" charset="0"/>
                <a:sym typeface="Gill Sans"/>
              </a:rPr>
              <a:t>Gaussian Mixture</a:t>
            </a:r>
            <a:endParaRPr sz="1266">
              <a:ea typeface="Gill Sans"/>
              <a:cs typeface="Times New Roman" panose="02020603050405020304" pitchFamily="18" charset="0"/>
              <a:sym typeface="Gill Sans"/>
            </a:endParaRPr>
          </a:p>
        </p:txBody>
      </p:sp>
      <p:sp>
        <p:nvSpPr>
          <p:cNvPr id="188" name="Google Shape;188;p35"/>
          <p:cNvSpPr txBox="1"/>
          <p:nvPr/>
        </p:nvSpPr>
        <p:spPr>
          <a:xfrm>
            <a:off x="6495692" y="6472424"/>
            <a:ext cx="1109320" cy="40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pPr algn="ctr"/>
            <a:r>
              <a:rPr lang="en-US" sz="1266">
                <a:ea typeface="Gill Sans"/>
                <a:cs typeface="Times New Roman" panose="02020603050405020304" pitchFamily="18" charset="0"/>
                <a:sym typeface="Gill Sans"/>
              </a:rPr>
              <a:t>Propagation</a:t>
            </a:r>
            <a:endParaRPr sz="1266">
              <a:ea typeface="Gill Sans"/>
              <a:cs typeface="Times New Roman" panose="02020603050405020304" pitchFamily="18" charset="0"/>
              <a:sym typeface="Gill Sans"/>
            </a:endParaRPr>
          </a:p>
        </p:txBody>
      </p:sp>
      <p:sp>
        <p:nvSpPr>
          <p:cNvPr id="189" name="Google Shape;189;p35"/>
          <p:cNvSpPr txBox="1"/>
          <p:nvPr/>
        </p:nvSpPr>
        <p:spPr>
          <a:xfrm>
            <a:off x="7844426" y="3780668"/>
            <a:ext cx="1273219" cy="18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r>
              <a:rPr lang="en-US" sz="1266">
                <a:ea typeface="Gill Sans"/>
                <a:cs typeface="Times New Roman" panose="02020603050405020304" pitchFamily="18" charset="0"/>
                <a:sym typeface="Gill Sans"/>
              </a:rPr>
              <a:t>Weight Updates</a:t>
            </a:r>
            <a:endParaRPr sz="1266">
              <a:ea typeface="Gill Sans"/>
              <a:cs typeface="Times New Roman" panose="02020603050405020304" pitchFamily="18" charset="0"/>
              <a:sym typeface="Gill Sans"/>
            </a:endParaRPr>
          </a:p>
        </p:txBody>
      </p:sp>
      <p:sp>
        <p:nvSpPr>
          <p:cNvPr id="190" name="Google Shape;190;p35"/>
          <p:cNvSpPr/>
          <p:nvPr/>
        </p:nvSpPr>
        <p:spPr>
          <a:xfrm rot="5400000">
            <a:off x="5341369" y="5806793"/>
            <a:ext cx="257344" cy="1062492"/>
          </a:xfrm>
          <a:prstGeom prst="rightBrace">
            <a:avLst>
              <a:gd name="adj1" fmla="val 28785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6184" tIns="38092" rIns="76184" bIns="38092" anchor="ctr" anchorCtr="0">
            <a:noAutofit/>
          </a:bodyPr>
          <a:lstStyle/>
          <a:p>
            <a:pPr algn="ctr"/>
            <a:endParaRPr sz="1477"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1" name="Google Shape;191;p35"/>
          <p:cNvSpPr/>
          <p:nvPr/>
        </p:nvSpPr>
        <p:spPr>
          <a:xfrm rot="5400000">
            <a:off x="6897527" y="5807531"/>
            <a:ext cx="257344" cy="1061016"/>
          </a:xfrm>
          <a:prstGeom prst="rightBrace">
            <a:avLst>
              <a:gd name="adj1" fmla="val 28785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6184" tIns="38092" rIns="76184" bIns="38092" anchor="ctr" anchorCtr="0">
            <a:noAutofit/>
          </a:bodyPr>
          <a:lstStyle/>
          <a:p>
            <a:pPr algn="ctr"/>
            <a:endParaRPr sz="1477">
              <a:solidFill>
                <a:schemeClr val="dk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2" name="Google Shape;192;p35"/>
          <p:cNvSpPr txBox="1"/>
          <p:nvPr/>
        </p:nvSpPr>
        <p:spPr>
          <a:xfrm>
            <a:off x="1733830" y="997559"/>
            <a:ext cx="8606461" cy="50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pPr marL="44647">
              <a:buSzPts val="2600"/>
            </a:pPr>
            <a:r>
              <a:rPr lang="en-US" sz="1828" dirty="0">
                <a:ea typeface="Work Sans"/>
                <a:cs typeface="Times New Roman" panose="02020603050405020304" pitchFamily="18" charset="0"/>
                <a:sym typeface="Work Sans"/>
              </a:rPr>
              <a:t>Each Gaussian mode is propagated using Extended or Unscented Kalman Filter for </a:t>
            </a:r>
            <a:r>
              <a:rPr lang="en-US" sz="1828" i="1" dirty="0">
                <a:ea typeface="Work Sans"/>
                <a:cs typeface="Times New Roman" panose="02020603050405020304" pitchFamily="18" charset="0"/>
                <a:sym typeface="Work Sans"/>
              </a:rPr>
              <a:t>nonlinear dynamics</a:t>
            </a:r>
            <a:r>
              <a:rPr lang="en-US" sz="1828" dirty="0">
                <a:ea typeface="Work Sans"/>
                <a:cs typeface="Times New Roman" panose="02020603050405020304" pitchFamily="18" charset="0"/>
                <a:sym typeface="Work Sans"/>
              </a:rPr>
              <a:t> and </a:t>
            </a:r>
            <a:r>
              <a:rPr lang="en-US" sz="1828" i="1" dirty="0">
                <a:ea typeface="Work Sans"/>
                <a:cs typeface="Times New Roman" panose="02020603050405020304" pitchFamily="18" charset="0"/>
                <a:sym typeface="Work Sans"/>
              </a:rPr>
              <a:t>non-Gaussian noise</a:t>
            </a:r>
            <a:r>
              <a:rPr lang="en-US" sz="1828" dirty="0">
                <a:ea typeface="Work Sans"/>
                <a:cs typeface="Times New Roman" panose="02020603050405020304" pitchFamily="18" charset="0"/>
                <a:sym typeface="Work Sans"/>
              </a:rPr>
              <a:t>.</a:t>
            </a:r>
            <a:endParaRPr sz="1828" dirty="0">
              <a:ea typeface="Work Sans"/>
              <a:cs typeface="Times New Roman" panose="02020603050405020304" pitchFamily="18" charset="0"/>
              <a:sym typeface="Work Sans"/>
            </a:endParaRPr>
          </a:p>
        </p:txBody>
      </p:sp>
      <p:sp>
        <p:nvSpPr>
          <p:cNvPr id="193" name="Google Shape;193;p35"/>
          <p:cNvSpPr txBox="1"/>
          <p:nvPr/>
        </p:nvSpPr>
        <p:spPr>
          <a:xfrm>
            <a:off x="3187594" y="5752231"/>
            <a:ext cx="1109320" cy="998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pPr algn="ctr"/>
            <a:r>
              <a:rPr lang="en-US" sz="1266">
                <a:ea typeface="Gill Sans"/>
                <a:cs typeface="Times New Roman" panose="02020603050405020304" pitchFamily="18" charset="0"/>
                <a:sym typeface="Gill Sans"/>
              </a:rPr>
              <a:t>Expectation Maximization &amp; Bayesian  Information Criterion</a:t>
            </a:r>
            <a:endParaRPr sz="1266">
              <a:ea typeface="Gill Sans"/>
              <a:cs typeface="Times New Roman" panose="02020603050405020304" pitchFamily="18" charset="0"/>
              <a:sym typeface="Gill Sans"/>
            </a:endParaRPr>
          </a:p>
        </p:txBody>
      </p:sp>
      <p:sp>
        <p:nvSpPr>
          <p:cNvPr id="194" name="Google Shape;194;p35"/>
          <p:cNvSpPr/>
          <p:nvPr/>
        </p:nvSpPr>
        <p:spPr>
          <a:xfrm rot="5400000">
            <a:off x="3613580" y="4921040"/>
            <a:ext cx="257344" cy="1062492"/>
          </a:xfrm>
          <a:prstGeom prst="rightBrace">
            <a:avLst>
              <a:gd name="adj1" fmla="val 28785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6184" tIns="38092" rIns="76184" bIns="38092" anchor="ctr" anchorCtr="0">
            <a:noAutofit/>
          </a:bodyPr>
          <a:lstStyle/>
          <a:p>
            <a:pPr algn="ctr"/>
            <a:endParaRPr sz="1477"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5" name="Google Shape;195;p35"/>
          <p:cNvSpPr txBox="1">
            <a:spLocks noGrp="1"/>
          </p:cNvSpPr>
          <p:nvPr>
            <p:ph type="title"/>
          </p:nvPr>
        </p:nvSpPr>
        <p:spPr>
          <a:xfrm>
            <a:off x="845834" y="287816"/>
            <a:ext cx="10515600" cy="904303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Block diagram: Gaussian Mixture Model EKF/UKF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8" name="Google Shape;198;p35"/>
          <p:cNvSpPr/>
          <p:nvPr/>
        </p:nvSpPr>
        <p:spPr>
          <a:xfrm rot="5400000" flipH="1">
            <a:off x="5753649" y="-687517"/>
            <a:ext cx="316195" cy="8303344"/>
          </a:xfrm>
          <a:prstGeom prst="rightBrace">
            <a:avLst>
              <a:gd name="adj1" fmla="val 28785"/>
              <a:gd name="adj2" fmla="val 53583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6184" tIns="38092" rIns="76184" bIns="38092" anchor="ctr" anchorCtr="0">
            <a:noAutofit/>
          </a:bodyPr>
          <a:lstStyle/>
          <a:p>
            <a:pPr algn="ctr"/>
            <a:endParaRPr sz="1477">
              <a:solidFill>
                <a:schemeClr val="dk1"/>
              </a:solidFill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24D522-192A-1649-A709-C582C1EE4443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3039239" y="1789407"/>
            <a:ext cx="5441796" cy="1454536"/>
          </a:xfrm>
          <a:prstGeom prst="rect">
            <a:avLst/>
          </a:prstGeom>
        </p:spPr>
      </p:pic>
      <p:sp>
        <p:nvSpPr>
          <p:cNvPr id="41" name="Google Shape;197;p35">
            <a:extLst>
              <a:ext uri="{FF2B5EF4-FFF2-40B4-BE49-F238E27FC236}">
                <a16:creationId xmlns:a16="http://schemas.microsoft.com/office/drawing/2014/main" id="{72E410AA-5A4A-784E-8532-98E5D1F5612F}"/>
              </a:ext>
            </a:extLst>
          </p:cNvPr>
          <p:cNvSpPr/>
          <p:nvPr/>
        </p:nvSpPr>
        <p:spPr>
          <a:xfrm>
            <a:off x="4657846" y="2510627"/>
            <a:ext cx="1887680" cy="886736"/>
          </a:xfrm>
          <a:prstGeom prst="downArrowCallout">
            <a:avLst>
              <a:gd name="adj1" fmla="val 25000"/>
              <a:gd name="adj2" fmla="val 25000"/>
              <a:gd name="adj3" fmla="val 10026"/>
              <a:gd name="adj4" fmla="val 7457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endParaRPr sz="1266"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DBB8EF-1EF1-C549-91A9-7996CABFC39C}"/>
              </a:ext>
            </a:extLst>
          </p:cNvPr>
          <p:cNvSpPr/>
          <p:nvPr/>
        </p:nvSpPr>
        <p:spPr>
          <a:xfrm>
            <a:off x="5977217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  <a:cs typeface="Times New Roman" panose="02020603050405020304" pitchFamily="18" charset="0"/>
              </a:rPr>
              <a:t> 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488F28-7C7E-AC4D-B092-2B9F60567D10}"/>
              </a:ext>
            </a:extLst>
          </p:cNvPr>
          <p:cNvSpPr/>
          <p:nvPr/>
        </p:nvSpPr>
        <p:spPr>
          <a:xfrm>
            <a:off x="5977217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  <a:cs typeface="Times New Roman" panose="02020603050405020304" pitchFamily="18" charset="0"/>
              </a:rPr>
              <a:t> 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E89972-FBB1-ED40-B45C-0841723AC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12</a:t>
            </a:fld>
            <a:endParaRPr lang="en-US"/>
          </a:p>
        </p:txBody>
      </p:sp>
      <p:grpSp>
        <p:nvGrpSpPr>
          <p:cNvPr id="1163" name="Group 1162">
            <a:extLst>
              <a:ext uri="{FF2B5EF4-FFF2-40B4-BE49-F238E27FC236}">
                <a16:creationId xmlns:a16="http://schemas.microsoft.com/office/drawing/2014/main" id="{793D745E-26A8-164D-A746-2BB71D86EB7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115" name="TextBox 1114">
              <a:hlinkClick r:id="rId53" action="ppaction://hlinksldjump"/>
              <a:extLst>
                <a:ext uri="{FF2B5EF4-FFF2-40B4-BE49-F238E27FC236}">
                  <a16:creationId xmlns:a16="http://schemas.microsoft.com/office/drawing/2014/main" id="{C6AFA239-172A-0448-A3A5-D061AEE44F1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116" name="Right Arrow 1115">
              <a:hlinkClick r:id="rId53" action="ppaction://hlinksldjump"/>
              <a:extLst>
                <a:ext uri="{FF2B5EF4-FFF2-40B4-BE49-F238E27FC236}">
                  <a16:creationId xmlns:a16="http://schemas.microsoft.com/office/drawing/2014/main" id="{26AA9F9C-30FC-464E-9517-96D303CE5A4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7" name="Right Arrow 1116">
              <a:hlinkClick r:id="rId54" action="ppaction://hlinksldjump"/>
              <a:extLst>
                <a:ext uri="{FF2B5EF4-FFF2-40B4-BE49-F238E27FC236}">
                  <a16:creationId xmlns:a16="http://schemas.microsoft.com/office/drawing/2014/main" id="{D89DD64F-351D-114D-B40F-1C5C5B2F6CF9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Right Arrow 1117">
              <a:hlinkClick r:id="rId55" action="ppaction://hlinksldjump"/>
              <a:extLst>
                <a:ext uri="{FF2B5EF4-FFF2-40B4-BE49-F238E27FC236}">
                  <a16:creationId xmlns:a16="http://schemas.microsoft.com/office/drawing/2014/main" id="{AEA2554B-7FE5-FE46-9ACB-91E5E3E2196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Right Arrow 1118">
              <a:hlinkClick r:id="rId56" action="ppaction://hlinksldjump"/>
              <a:extLst>
                <a:ext uri="{FF2B5EF4-FFF2-40B4-BE49-F238E27FC236}">
                  <a16:creationId xmlns:a16="http://schemas.microsoft.com/office/drawing/2014/main" id="{69BD7197-AED7-9D4D-8773-53E0960B3A1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TextBox 1119">
              <a:hlinkClick r:id="rId57" action="ppaction://hlinksldjump"/>
              <a:extLst>
                <a:ext uri="{FF2B5EF4-FFF2-40B4-BE49-F238E27FC236}">
                  <a16:creationId xmlns:a16="http://schemas.microsoft.com/office/drawing/2014/main" id="{F998D808-F141-0D47-81F1-D7B8666B2079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121" name="Right Arrow 1120">
              <a:hlinkClick r:id="rId57" action="ppaction://hlinksldjump"/>
              <a:extLst>
                <a:ext uri="{FF2B5EF4-FFF2-40B4-BE49-F238E27FC236}">
                  <a16:creationId xmlns:a16="http://schemas.microsoft.com/office/drawing/2014/main" id="{6274B5B3-ACE6-8442-806D-4AD4543E33A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Right Arrow 1121">
              <a:hlinkClick r:id="rId58" action="ppaction://hlinksldjump"/>
              <a:extLst>
                <a:ext uri="{FF2B5EF4-FFF2-40B4-BE49-F238E27FC236}">
                  <a16:creationId xmlns:a16="http://schemas.microsoft.com/office/drawing/2014/main" id="{6BA1AB1A-5732-D842-A123-8D3E107A2A6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Right Arrow 1122">
              <a:hlinkClick r:id="rId59" action="ppaction://hlinksldjump"/>
              <a:extLst>
                <a:ext uri="{FF2B5EF4-FFF2-40B4-BE49-F238E27FC236}">
                  <a16:creationId xmlns:a16="http://schemas.microsoft.com/office/drawing/2014/main" id="{9DC38EEB-2A37-C648-AC6D-0D25A94B0BE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Right Arrow 1123">
              <a:hlinkClick r:id="rId60" action="ppaction://hlinksldjump"/>
              <a:extLst>
                <a:ext uri="{FF2B5EF4-FFF2-40B4-BE49-F238E27FC236}">
                  <a16:creationId xmlns:a16="http://schemas.microsoft.com/office/drawing/2014/main" id="{30A439D0-24FB-B241-A7F3-6AB8D89D4FB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Right Arrow 1124">
              <a:hlinkClick r:id="rId61" action="ppaction://hlinksldjump"/>
              <a:extLst>
                <a:ext uri="{FF2B5EF4-FFF2-40B4-BE49-F238E27FC236}">
                  <a16:creationId xmlns:a16="http://schemas.microsoft.com/office/drawing/2014/main" id="{4C3F728C-CF92-AC4F-A295-F71B13977B4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Right Arrow 1125">
              <a:hlinkClick r:id="rId62" action="ppaction://hlinksldjump"/>
              <a:extLst>
                <a:ext uri="{FF2B5EF4-FFF2-40B4-BE49-F238E27FC236}">
                  <a16:creationId xmlns:a16="http://schemas.microsoft.com/office/drawing/2014/main" id="{268AECF1-6FBE-8244-BFD6-48C6B6F92F8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Right Arrow 1126">
              <a:hlinkClick r:id="rId63" action="ppaction://hlinksldjump"/>
              <a:extLst>
                <a:ext uri="{FF2B5EF4-FFF2-40B4-BE49-F238E27FC236}">
                  <a16:creationId xmlns:a16="http://schemas.microsoft.com/office/drawing/2014/main" id="{426C6273-A345-9741-B074-DE849CE78909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Right Arrow 1127">
              <a:hlinkClick r:id="rId64" action="ppaction://hlinksldjump"/>
              <a:extLst>
                <a:ext uri="{FF2B5EF4-FFF2-40B4-BE49-F238E27FC236}">
                  <a16:creationId xmlns:a16="http://schemas.microsoft.com/office/drawing/2014/main" id="{BF225C28-3BDD-A742-9036-AE724DC4EA3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TextBox 1128">
              <a:hlinkClick r:id="rId65" action="ppaction://hlinksldjump"/>
              <a:extLst>
                <a:ext uri="{FF2B5EF4-FFF2-40B4-BE49-F238E27FC236}">
                  <a16:creationId xmlns:a16="http://schemas.microsoft.com/office/drawing/2014/main" id="{9CFFC453-CAF9-8E44-B596-5ED38994D23B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130" name="Right Arrow 1129">
              <a:hlinkClick r:id="rId65" action="ppaction://hlinksldjump"/>
              <a:extLst>
                <a:ext uri="{FF2B5EF4-FFF2-40B4-BE49-F238E27FC236}">
                  <a16:creationId xmlns:a16="http://schemas.microsoft.com/office/drawing/2014/main" id="{A16A472F-8589-4E41-872A-E56E9784B4B0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Right Arrow 1130">
              <a:hlinkClick r:id="rId66" action="ppaction://hlinksldjump"/>
              <a:extLst>
                <a:ext uri="{FF2B5EF4-FFF2-40B4-BE49-F238E27FC236}">
                  <a16:creationId xmlns:a16="http://schemas.microsoft.com/office/drawing/2014/main" id="{9B62DE0F-0FCB-5644-AFF7-5A437A86349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Right Arrow 1131">
              <a:hlinkClick r:id="rId67" action="ppaction://hlinksldjump"/>
              <a:extLst>
                <a:ext uri="{FF2B5EF4-FFF2-40B4-BE49-F238E27FC236}">
                  <a16:creationId xmlns:a16="http://schemas.microsoft.com/office/drawing/2014/main" id="{00F73179-DBA2-F940-99F7-88EA66A3EC6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Right Arrow 1132">
              <a:hlinkClick r:id="rId68" action="ppaction://hlinksldjump"/>
              <a:extLst>
                <a:ext uri="{FF2B5EF4-FFF2-40B4-BE49-F238E27FC236}">
                  <a16:creationId xmlns:a16="http://schemas.microsoft.com/office/drawing/2014/main" id="{135C59F2-5C20-2949-92ED-C1BCB33AD6A4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Right Arrow 1133">
              <a:hlinkClick r:id="rId69" action="ppaction://hlinksldjump"/>
              <a:extLst>
                <a:ext uri="{FF2B5EF4-FFF2-40B4-BE49-F238E27FC236}">
                  <a16:creationId xmlns:a16="http://schemas.microsoft.com/office/drawing/2014/main" id="{86338333-B33E-DD42-9FC1-113544908EB5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Right Arrow 1134">
              <a:hlinkClick r:id="rId70" action="ppaction://hlinksldjump"/>
              <a:extLst>
                <a:ext uri="{FF2B5EF4-FFF2-40B4-BE49-F238E27FC236}">
                  <a16:creationId xmlns:a16="http://schemas.microsoft.com/office/drawing/2014/main" id="{DC7B430B-61F1-2A4F-9657-0E9493642A6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Right Arrow 1135">
              <a:hlinkClick r:id="rId71" action="ppaction://hlinksldjump"/>
              <a:extLst>
                <a:ext uri="{FF2B5EF4-FFF2-40B4-BE49-F238E27FC236}">
                  <a16:creationId xmlns:a16="http://schemas.microsoft.com/office/drawing/2014/main" id="{499E02A8-C501-C041-BDB7-BD4DEA4F81C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Right Arrow 1136">
              <a:hlinkClick r:id="rId72" action="ppaction://hlinksldjump"/>
              <a:extLst>
                <a:ext uri="{FF2B5EF4-FFF2-40B4-BE49-F238E27FC236}">
                  <a16:creationId xmlns:a16="http://schemas.microsoft.com/office/drawing/2014/main" id="{A3E6FC46-63ED-E540-8090-52ADCA397905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8" name="Right Arrow 1137">
              <a:hlinkClick r:id="rId73" action="ppaction://hlinksldjump"/>
              <a:extLst>
                <a:ext uri="{FF2B5EF4-FFF2-40B4-BE49-F238E27FC236}">
                  <a16:creationId xmlns:a16="http://schemas.microsoft.com/office/drawing/2014/main" id="{860E9316-DFB0-934F-95F6-CC0C8FED9657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9" name="Right Arrow 1138">
              <a:hlinkClick r:id="rId74" action="ppaction://hlinksldjump"/>
              <a:extLst>
                <a:ext uri="{FF2B5EF4-FFF2-40B4-BE49-F238E27FC236}">
                  <a16:creationId xmlns:a16="http://schemas.microsoft.com/office/drawing/2014/main" id="{FA2D7E46-D0B1-AF41-8FF6-21DD7CFA733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ight Arrow 1139">
              <a:hlinkClick r:id="rId75" action="ppaction://hlinksldjump"/>
              <a:extLst>
                <a:ext uri="{FF2B5EF4-FFF2-40B4-BE49-F238E27FC236}">
                  <a16:creationId xmlns:a16="http://schemas.microsoft.com/office/drawing/2014/main" id="{8D844E94-15F1-DA4A-A0CE-0260861BEB27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TextBox 1140">
              <a:hlinkClick r:id="rId76" action="ppaction://hlinksldjump"/>
              <a:extLst>
                <a:ext uri="{FF2B5EF4-FFF2-40B4-BE49-F238E27FC236}">
                  <a16:creationId xmlns:a16="http://schemas.microsoft.com/office/drawing/2014/main" id="{90386294-D73C-2240-AF69-BE9FD910858D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142" name="Right Arrow 1141">
              <a:hlinkClick r:id="rId76" action="ppaction://hlinksldjump"/>
              <a:extLst>
                <a:ext uri="{FF2B5EF4-FFF2-40B4-BE49-F238E27FC236}">
                  <a16:creationId xmlns:a16="http://schemas.microsoft.com/office/drawing/2014/main" id="{6E25D668-E6C1-8943-B0B6-41781B5FA77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ight Arrow 1142">
              <a:hlinkClick r:id="rId77" action="ppaction://hlinksldjump"/>
              <a:extLst>
                <a:ext uri="{FF2B5EF4-FFF2-40B4-BE49-F238E27FC236}">
                  <a16:creationId xmlns:a16="http://schemas.microsoft.com/office/drawing/2014/main" id="{4BAC72E6-F56D-7246-BA77-4F9A074288D3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Right Arrow 1143">
              <a:hlinkClick r:id="rId78" action="ppaction://hlinksldjump"/>
              <a:extLst>
                <a:ext uri="{FF2B5EF4-FFF2-40B4-BE49-F238E27FC236}">
                  <a16:creationId xmlns:a16="http://schemas.microsoft.com/office/drawing/2014/main" id="{3F0E9F5C-E8E2-4740-84EA-EBF7C1EA6A8A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5" name="Right Arrow 1144">
              <a:hlinkClick r:id="rId79" action="ppaction://hlinksldjump"/>
              <a:extLst>
                <a:ext uri="{FF2B5EF4-FFF2-40B4-BE49-F238E27FC236}">
                  <a16:creationId xmlns:a16="http://schemas.microsoft.com/office/drawing/2014/main" id="{EA4FDD08-AEDB-D54C-96F1-1F82D96FBBA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6" name="Right Arrow 1145">
              <a:hlinkClick r:id="rId80" action="ppaction://hlinksldjump"/>
              <a:extLst>
                <a:ext uri="{FF2B5EF4-FFF2-40B4-BE49-F238E27FC236}">
                  <a16:creationId xmlns:a16="http://schemas.microsoft.com/office/drawing/2014/main" id="{D486B26A-DC51-8F4C-9713-49E9A5917F1C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7" name="Right Arrow 1146">
              <a:hlinkClick r:id="rId81" action="ppaction://hlinksldjump"/>
              <a:extLst>
                <a:ext uri="{FF2B5EF4-FFF2-40B4-BE49-F238E27FC236}">
                  <a16:creationId xmlns:a16="http://schemas.microsoft.com/office/drawing/2014/main" id="{FAF2B68C-99A3-BE42-82BB-2186D253323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8" name="Right Arrow 1147">
              <a:hlinkClick r:id="rId82" action="ppaction://hlinksldjump"/>
              <a:extLst>
                <a:ext uri="{FF2B5EF4-FFF2-40B4-BE49-F238E27FC236}">
                  <a16:creationId xmlns:a16="http://schemas.microsoft.com/office/drawing/2014/main" id="{37C03CD9-B100-034F-853C-6E402A2819F6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9" name="Right Arrow 1148">
              <a:hlinkClick r:id="rId83" action="ppaction://hlinksldjump"/>
              <a:extLst>
                <a:ext uri="{FF2B5EF4-FFF2-40B4-BE49-F238E27FC236}">
                  <a16:creationId xmlns:a16="http://schemas.microsoft.com/office/drawing/2014/main" id="{F69E855F-7B2F-BC4C-A3A2-9BFF7ACAF622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0" name="Right Arrow 1149">
              <a:hlinkClick r:id="rId84" action="ppaction://hlinksldjump"/>
              <a:extLst>
                <a:ext uri="{FF2B5EF4-FFF2-40B4-BE49-F238E27FC236}">
                  <a16:creationId xmlns:a16="http://schemas.microsoft.com/office/drawing/2014/main" id="{E9BE9419-F360-EE41-ACA7-68C1556CD493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1" name="TextBox 1150">
              <a:hlinkClick r:id="rId85" action="ppaction://hlinksldjump"/>
              <a:extLst>
                <a:ext uri="{FF2B5EF4-FFF2-40B4-BE49-F238E27FC236}">
                  <a16:creationId xmlns:a16="http://schemas.microsoft.com/office/drawing/2014/main" id="{D4263DBD-773A-9844-991C-D72267F8396D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152" name="Right Arrow 1151">
              <a:hlinkClick r:id="rId85" action="ppaction://hlinksldjump"/>
              <a:extLst>
                <a:ext uri="{FF2B5EF4-FFF2-40B4-BE49-F238E27FC236}">
                  <a16:creationId xmlns:a16="http://schemas.microsoft.com/office/drawing/2014/main" id="{517717D0-76BD-3041-9AC2-19BC6966CD95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3" name="Right Arrow 1152">
              <a:hlinkClick r:id="rId86" action="ppaction://hlinksldjump"/>
              <a:extLst>
                <a:ext uri="{FF2B5EF4-FFF2-40B4-BE49-F238E27FC236}">
                  <a16:creationId xmlns:a16="http://schemas.microsoft.com/office/drawing/2014/main" id="{8165E261-0206-FC47-B19A-B35111C3899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4" name="Right Arrow 1153">
              <a:hlinkClick r:id="rId87" action="ppaction://hlinksldjump"/>
              <a:extLst>
                <a:ext uri="{FF2B5EF4-FFF2-40B4-BE49-F238E27FC236}">
                  <a16:creationId xmlns:a16="http://schemas.microsoft.com/office/drawing/2014/main" id="{58DA4EF9-424B-0944-A86E-BB82D1B29D06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5" name="Right Arrow 1154">
              <a:hlinkClick r:id="rId88" action="ppaction://hlinksldjump"/>
              <a:extLst>
                <a:ext uri="{FF2B5EF4-FFF2-40B4-BE49-F238E27FC236}">
                  <a16:creationId xmlns:a16="http://schemas.microsoft.com/office/drawing/2014/main" id="{8E172581-E9DA-0D4B-ADA3-379EBB4F34D2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6" name="Right Arrow 1155">
              <a:hlinkClick r:id="rId89" action="ppaction://hlinksldjump"/>
              <a:extLst>
                <a:ext uri="{FF2B5EF4-FFF2-40B4-BE49-F238E27FC236}">
                  <a16:creationId xmlns:a16="http://schemas.microsoft.com/office/drawing/2014/main" id="{6AA7B1ED-EBB7-014F-897F-B088DD58AC71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7" name="Right Arrow 1156">
              <a:hlinkClick r:id="rId90" action="ppaction://hlinksldjump"/>
              <a:extLst>
                <a:ext uri="{FF2B5EF4-FFF2-40B4-BE49-F238E27FC236}">
                  <a16:creationId xmlns:a16="http://schemas.microsoft.com/office/drawing/2014/main" id="{E4FADCA5-707D-AF43-A283-DD318C9EF150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8" name="Right Arrow 1157">
              <a:hlinkClick r:id="rId91" action="ppaction://hlinksldjump"/>
              <a:extLst>
                <a:ext uri="{FF2B5EF4-FFF2-40B4-BE49-F238E27FC236}">
                  <a16:creationId xmlns:a16="http://schemas.microsoft.com/office/drawing/2014/main" id="{3D6C0497-88ED-4342-89DA-FC23BEA4C29B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9" name="Right Arrow 1158">
              <a:hlinkClick r:id="rId92" action="ppaction://hlinksldjump"/>
              <a:extLst>
                <a:ext uri="{FF2B5EF4-FFF2-40B4-BE49-F238E27FC236}">
                  <a16:creationId xmlns:a16="http://schemas.microsoft.com/office/drawing/2014/main" id="{A82CE233-B4C6-2F43-AA19-2506682ACCAE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0" name="Right Arrow 1159">
              <a:hlinkClick r:id="rId93" action="ppaction://hlinksldjump"/>
              <a:extLst>
                <a:ext uri="{FF2B5EF4-FFF2-40B4-BE49-F238E27FC236}">
                  <a16:creationId xmlns:a16="http://schemas.microsoft.com/office/drawing/2014/main" id="{3216DF55-D90A-8648-934E-226BB2A8A38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1" name="Right Arrow 1160">
              <a:hlinkClick r:id="rId94" action="ppaction://hlinksldjump"/>
              <a:extLst>
                <a:ext uri="{FF2B5EF4-FFF2-40B4-BE49-F238E27FC236}">
                  <a16:creationId xmlns:a16="http://schemas.microsoft.com/office/drawing/2014/main" id="{5FF18413-97BD-2C42-9FD7-615310230233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2" name="Right Arrow 1161">
              <a:hlinkClick r:id="rId95" action="ppaction://hlinksldjump"/>
              <a:extLst>
                <a:ext uri="{FF2B5EF4-FFF2-40B4-BE49-F238E27FC236}">
                  <a16:creationId xmlns:a16="http://schemas.microsoft.com/office/drawing/2014/main" id="{E85B1A6C-3D9D-F74C-9D2B-97C029F263D3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2744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E6F4A9-502A-9149-8AEB-BA07C2038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235" y="6356349"/>
            <a:ext cx="2743200" cy="365125"/>
          </a:xfrm>
        </p:spPr>
        <p:txBody>
          <a:bodyPr/>
          <a:lstStyle/>
          <a:p>
            <a:fld id="{5C13CF6D-2953-F34F-9405-3AE60E495558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Google Shape;195;p35">
            <a:extLst>
              <a:ext uri="{FF2B5EF4-FFF2-40B4-BE49-F238E27FC236}">
                <a16:creationId xmlns:a16="http://schemas.microsoft.com/office/drawing/2014/main" id="{2BF1B6CE-3B94-0E40-92BE-2B17733E54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834" y="278389"/>
            <a:ext cx="10515600" cy="904303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Stochastic Error Bounds: GMM-EKF, GMM-UKF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29" name="Rounded Rectangle 728">
            <a:extLst>
              <a:ext uri="{FF2B5EF4-FFF2-40B4-BE49-F238E27FC236}">
                <a16:creationId xmlns:a16="http://schemas.microsoft.com/office/drawing/2014/main" id="{BE328AE3-BEA7-8648-8231-84E2AE52D042}"/>
              </a:ext>
            </a:extLst>
          </p:cNvPr>
          <p:cNvSpPr/>
          <p:nvPr/>
        </p:nvSpPr>
        <p:spPr>
          <a:xfrm>
            <a:off x="6520656" y="2004753"/>
            <a:ext cx="5380790" cy="10582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CCF137-6A17-D045-8891-D40C2CE697C2}"/>
              </a:ext>
            </a:extLst>
          </p:cNvPr>
          <p:cNvPicPr>
            <a:picLocks noChangeAspect="1"/>
          </p:cNvPicPr>
          <p:nvPr/>
        </p:nvPicPr>
        <p:blipFill rotWithShape="1">
          <a:blip r:embed="rId52"/>
          <a:srcRect r="2634"/>
          <a:stretch/>
        </p:blipFill>
        <p:spPr>
          <a:xfrm>
            <a:off x="214090" y="1111044"/>
            <a:ext cx="6201519" cy="14228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5F16193-D883-4340-B70D-079CCA22BE86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122483" y="5146050"/>
            <a:ext cx="194936" cy="1804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A66CF1-6BF5-B349-9C14-2F5663189963}"/>
              </a:ext>
            </a:extLst>
          </p:cNvPr>
          <p:cNvPicPr>
            <a:picLocks noChangeAspect="1"/>
          </p:cNvPicPr>
          <p:nvPr/>
        </p:nvPicPr>
        <p:blipFill rotWithShape="1">
          <a:blip r:embed="rId54"/>
          <a:srcRect l="1082" t="1172" r="1031" b="4345"/>
          <a:stretch/>
        </p:blipFill>
        <p:spPr>
          <a:xfrm>
            <a:off x="6472267" y="1157803"/>
            <a:ext cx="5542804" cy="79030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69DDADE-F060-2C4D-BC98-448F162DB8D6}"/>
              </a:ext>
            </a:extLst>
          </p:cNvPr>
          <p:cNvSpPr txBox="1"/>
          <p:nvPr/>
        </p:nvSpPr>
        <p:spPr>
          <a:xfrm>
            <a:off x="6663661" y="2023848"/>
            <a:ext cx="50671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Theorem</a:t>
            </a:r>
            <a:r>
              <a:rPr lang="en-US" b="1" dirty="0"/>
              <a:t> </a:t>
            </a:r>
            <a:r>
              <a:rPr lang="en-US" i="1" dirty="0"/>
              <a:t>The         error is bounded with probability       if       has full column rank and         is bounded with probability      under the assumption.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theorem is valid for GMM-UKF (when a UKF is used to propagate the mixture components) if the sample covariances of the sigma-points remain bounded.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the GMM-EKF/UKF estimate is used for output feedback controller with a stabilizing term, the states are also bounded with the probability       and the bound depends on the corresponding error bound.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random vector       is bounded by </a:t>
            </a:r>
            <a:r>
              <a:rPr lang="en-US" i="1" dirty="0"/>
              <a:t>b</a:t>
            </a:r>
            <a:r>
              <a:rPr lang="en-US" dirty="0"/>
              <a:t> with probability       if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efficacy of the corresponding stabilizing output feedback control is also investigated.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E736EF1-CAB0-8C49-A98D-DAAD88BCCDD9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8084991" y="2137428"/>
            <a:ext cx="241300" cy="203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D554223-55D7-2B4B-B36A-1165A578D1F2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1552120" y="2118921"/>
            <a:ext cx="194936" cy="1804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76D700D-87D5-5C4D-9635-AFEC64379AB4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961202" y="2380752"/>
            <a:ext cx="194935" cy="2021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0896DA5-A65B-ED4B-BE18-40B3F076B4F7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9640291" y="2402166"/>
            <a:ext cx="264019" cy="2212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B2335F-C603-B142-9D9F-5867C96AE755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7800280" y="2671306"/>
            <a:ext cx="194936" cy="180497"/>
          </a:xfrm>
          <a:prstGeom prst="rect">
            <a:avLst/>
          </a:prstGeom>
        </p:spPr>
      </p:pic>
      <p:pic>
        <p:nvPicPr>
          <p:cNvPr id="726" name="Picture 725">
            <a:extLst>
              <a:ext uri="{FF2B5EF4-FFF2-40B4-BE49-F238E27FC236}">
                <a16:creationId xmlns:a16="http://schemas.microsoft.com/office/drawing/2014/main" id="{C1B4085B-4398-A34A-9603-91DB3B587E4E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65629" y="5721385"/>
            <a:ext cx="214745" cy="202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2E57A2-8C9F-1849-82FD-08C19BCABEF0}"/>
              </a:ext>
            </a:extLst>
          </p:cNvPr>
          <p:cNvPicPr>
            <a:picLocks noChangeAspect="1"/>
          </p:cNvPicPr>
          <p:nvPr/>
        </p:nvPicPr>
        <p:blipFill rotWithShape="1">
          <a:blip r:embed="rId59"/>
          <a:srcRect t="5312" b="3631"/>
          <a:stretch/>
        </p:blipFill>
        <p:spPr>
          <a:xfrm>
            <a:off x="644004" y="2667827"/>
            <a:ext cx="5723545" cy="2709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AEE9F5-5026-1F49-B4A9-1753AEE3B4E6}"/>
              </a:ext>
            </a:extLst>
          </p:cNvPr>
          <p:cNvPicPr>
            <a:picLocks noChangeAspect="1"/>
          </p:cNvPicPr>
          <p:nvPr/>
        </p:nvPicPr>
        <p:blipFill rotWithShape="1">
          <a:blip r:embed="rId60"/>
          <a:srcRect l="2517" t="15744" b="10849"/>
          <a:stretch/>
        </p:blipFill>
        <p:spPr>
          <a:xfrm>
            <a:off x="845833" y="5286206"/>
            <a:ext cx="1490621" cy="5774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17DF40-3763-764A-B64D-6F6D8FB2DBF2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2473381" y="5377646"/>
            <a:ext cx="1466619" cy="343739"/>
          </a:xfrm>
          <a:prstGeom prst="rect">
            <a:avLst/>
          </a:prstGeom>
        </p:spPr>
      </p:pic>
      <p:pic>
        <p:nvPicPr>
          <p:cNvPr id="728" name="Picture 727">
            <a:extLst>
              <a:ext uri="{FF2B5EF4-FFF2-40B4-BE49-F238E27FC236}">
                <a16:creationId xmlns:a16="http://schemas.microsoft.com/office/drawing/2014/main" id="{BFBF80FD-E882-1448-85F0-EE78D1802334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606796" y="5953751"/>
            <a:ext cx="1765876" cy="264881"/>
          </a:xfrm>
          <a:prstGeom prst="rect">
            <a:avLst/>
          </a:prstGeom>
        </p:spPr>
      </p:pic>
      <p:pic>
        <p:nvPicPr>
          <p:cNvPr id="727" name="Picture 726">
            <a:extLst>
              <a:ext uri="{FF2B5EF4-FFF2-40B4-BE49-F238E27FC236}">
                <a16:creationId xmlns:a16="http://schemas.microsoft.com/office/drawing/2014/main" id="{1E241A4D-FC72-D84D-96E6-FEDE45C59F52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122483" y="5932531"/>
            <a:ext cx="222250" cy="228600"/>
          </a:xfrm>
          <a:prstGeom prst="rect">
            <a:avLst/>
          </a:prstGeom>
        </p:spPr>
      </p:pic>
      <p:grpSp>
        <p:nvGrpSpPr>
          <p:cNvPr id="828" name="Group 827">
            <a:extLst>
              <a:ext uri="{FF2B5EF4-FFF2-40B4-BE49-F238E27FC236}">
                <a16:creationId xmlns:a16="http://schemas.microsoft.com/office/drawing/2014/main" id="{DAFC4E7F-1760-CA4C-B3DA-9276A5119FF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780" name="TextBox 779">
              <a:hlinkClick r:id="rId64" action="ppaction://hlinksldjump"/>
              <a:extLst>
                <a:ext uri="{FF2B5EF4-FFF2-40B4-BE49-F238E27FC236}">
                  <a16:creationId xmlns:a16="http://schemas.microsoft.com/office/drawing/2014/main" id="{E88420F5-5E76-5B49-934A-4ED5AAC5B4A3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781" name="Right Arrow 780">
              <a:hlinkClick r:id="rId64" action="ppaction://hlinksldjump"/>
              <a:extLst>
                <a:ext uri="{FF2B5EF4-FFF2-40B4-BE49-F238E27FC236}">
                  <a16:creationId xmlns:a16="http://schemas.microsoft.com/office/drawing/2014/main" id="{8BDD9CA1-FEB2-0B48-93FB-724275B2356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Right Arrow 781">
              <a:hlinkClick r:id="rId65" action="ppaction://hlinksldjump"/>
              <a:extLst>
                <a:ext uri="{FF2B5EF4-FFF2-40B4-BE49-F238E27FC236}">
                  <a16:creationId xmlns:a16="http://schemas.microsoft.com/office/drawing/2014/main" id="{52571A9B-158D-D042-A722-8C1FAA32366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Right Arrow 782">
              <a:hlinkClick r:id="rId66" action="ppaction://hlinksldjump"/>
              <a:extLst>
                <a:ext uri="{FF2B5EF4-FFF2-40B4-BE49-F238E27FC236}">
                  <a16:creationId xmlns:a16="http://schemas.microsoft.com/office/drawing/2014/main" id="{4B77C70D-6AD8-9643-A243-F3B1A444608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ight Arrow 783">
              <a:hlinkClick r:id="rId67" action="ppaction://hlinksldjump"/>
              <a:extLst>
                <a:ext uri="{FF2B5EF4-FFF2-40B4-BE49-F238E27FC236}">
                  <a16:creationId xmlns:a16="http://schemas.microsoft.com/office/drawing/2014/main" id="{CB431E66-F780-EE48-B9C3-9EA31001C77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TextBox 784">
              <a:hlinkClick r:id="rId68" action="ppaction://hlinksldjump"/>
              <a:extLst>
                <a:ext uri="{FF2B5EF4-FFF2-40B4-BE49-F238E27FC236}">
                  <a16:creationId xmlns:a16="http://schemas.microsoft.com/office/drawing/2014/main" id="{620E45DF-33C7-1D4C-BBE9-1E69D69588A3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786" name="Right Arrow 785">
              <a:hlinkClick r:id="rId68" action="ppaction://hlinksldjump"/>
              <a:extLst>
                <a:ext uri="{FF2B5EF4-FFF2-40B4-BE49-F238E27FC236}">
                  <a16:creationId xmlns:a16="http://schemas.microsoft.com/office/drawing/2014/main" id="{AA880234-482A-2F43-BCB7-81164DE007C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Right Arrow 786">
              <a:hlinkClick r:id="rId69" action="ppaction://hlinksldjump"/>
              <a:extLst>
                <a:ext uri="{FF2B5EF4-FFF2-40B4-BE49-F238E27FC236}">
                  <a16:creationId xmlns:a16="http://schemas.microsoft.com/office/drawing/2014/main" id="{77072940-67CF-4545-B0A4-967063E979E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Right Arrow 787">
              <a:hlinkClick r:id="rId70" action="ppaction://hlinksldjump"/>
              <a:extLst>
                <a:ext uri="{FF2B5EF4-FFF2-40B4-BE49-F238E27FC236}">
                  <a16:creationId xmlns:a16="http://schemas.microsoft.com/office/drawing/2014/main" id="{F834F847-19ED-8545-838E-A3F205888BD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Right Arrow 788">
              <a:hlinkClick r:id="rId71" action="ppaction://hlinksldjump"/>
              <a:extLst>
                <a:ext uri="{FF2B5EF4-FFF2-40B4-BE49-F238E27FC236}">
                  <a16:creationId xmlns:a16="http://schemas.microsoft.com/office/drawing/2014/main" id="{DCE1F5FA-F9BF-3A4E-BA72-7D4DD69709D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Right Arrow 789">
              <a:hlinkClick r:id="rId72" action="ppaction://hlinksldjump"/>
              <a:extLst>
                <a:ext uri="{FF2B5EF4-FFF2-40B4-BE49-F238E27FC236}">
                  <a16:creationId xmlns:a16="http://schemas.microsoft.com/office/drawing/2014/main" id="{AC579F63-36FD-1747-94B4-0005E96E709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Right Arrow 790">
              <a:hlinkClick r:id="rId73" action="ppaction://hlinksldjump"/>
              <a:extLst>
                <a:ext uri="{FF2B5EF4-FFF2-40B4-BE49-F238E27FC236}">
                  <a16:creationId xmlns:a16="http://schemas.microsoft.com/office/drawing/2014/main" id="{44F50FB0-A816-6843-B9C6-A36EA7217C8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Right Arrow 791">
              <a:hlinkClick r:id="rId74" action="ppaction://hlinksldjump"/>
              <a:extLst>
                <a:ext uri="{FF2B5EF4-FFF2-40B4-BE49-F238E27FC236}">
                  <a16:creationId xmlns:a16="http://schemas.microsoft.com/office/drawing/2014/main" id="{9E29EC8C-87B7-E241-882E-434EE1052A0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ight Arrow 792">
              <a:hlinkClick r:id="rId75" action="ppaction://hlinksldjump"/>
              <a:extLst>
                <a:ext uri="{FF2B5EF4-FFF2-40B4-BE49-F238E27FC236}">
                  <a16:creationId xmlns:a16="http://schemas.microsoft.com/office/drawing/2014/main" id="{4CF6E7A8-E3E8-B349-98AC-40C29180658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TextBox 793">
              <a:hlinkClick r:id="rId76" action="ppaction://hlinksldjump"/>
              <a:extLst>
                <a:ext uri="{FF2B5EF4-FFF2-40B4-BE49-F238E27FC236}">
                  <a16:creationId xmlns:a16="http://schemas.microsoft.com/office/drawing/2014/main" id="{2C200575-DFCA-014A-BE37-47210401BAD6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795" name="Right Arrow 794">
              <a:hlinkClick r:id="rId76" action="ppaction://hlinksldjump"/>
              <a:extLst>
                <a:ext uri="{FF2B5EF4-FFF2-40B4-BE49-F238E27FC236}">
                  <a16:creationId xmlns:a16="http://schemas.microsoft.com/office/drawing/2014/main" id="{771882C4-D5FB-D649-A442-2BCE6187BF7F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ight Arrow 795">
              <a:hlinkClick r:id="rId77" action="ppaction://hlinksldjump"/>
              <a:extLst>
                <a:ext uri="{FF2B5EF4-FFF2-40B4-BE49-F238E27FC236}">
                  <a16:creationId xmlns:a16="http://schemas.microsoft.com/office/drawing/2014/main" id="{FBF856CA-69D6-2E4D-B7D1-77A449843B2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ight Arrow 796">
              <a:hlinkClick r:id="rId78" action="ppaction://hlinksldjump"/>
              <a:extLst>
                <a:ext uri="{FF2B5EF4-FFF2-40B4-BE49-F238E27FC236}">
                  <a16:creationId xmlns:a16="http://schemas.microsoft.com/office/drawing/2014/main" id="{051E20FD-ADCC-4648-B0D4-D1E14F4221F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ight Arrow 797">
              <a:hlinkClick r:id="rId79" action="ppaction://hlinksldjump"/>
              <a:extLst>
                <a:ext uri="{FF2B5EF4-FFF2-40B4-BE49-F238E27FC236}">
                  <a16:creationId xmlns:a16="http://schemas.microsoft.com/office/drawing/2014/main" id="{2329E8E8-1955-7540-88F7-18F9D962078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ight Arrow 798">
              <a:hlinkClick r:id="rId80" action="ppaction://hlinksldjump"/>
              <a:extLst>
                <a:ext uri="{FF2B5EF4-FFF2-40B4-BE49-F238E27FC236}">
                  <a16:creationId xmlns:a16="http://schemas.microsoft.com/office/drawing/2014/main" id="{284ACC1C-4282-984F-88DD-DC8283986AD7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ight Arrow 799">
              <a:hlinkClick r:id="rId81" action="ppaction://hlinksldjump"/>
              <a:extLst>
                <a:ext uri="{FF2B5EF4-FFF2-40B4-BE49-F238E27FC236}">
                  <a16:creationId xmlns:a16="http://schemas.microsoft.com/office/drawing/2014/main" id="{9BCA99F0-D637-9643-B4BE-C8F5101CE8B1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ight Arrow 800">
              <a:hlinkClick r:id="rId82" action="ppaction://hlinksldjump"/>
              <a:extLst>
                <a:ext uri="{FF2B5EF4-FFF2-40B4-BE49-F238E27FC236}">
                  <a16:creationId xmlns:a16="http://schemas.microsoft.com/office/drawing/2014/main" id="{80EC96C9-D94D-F743-8004-9ABE75BEBE49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ight Arrow 801">
              <a:hlinkClick r:id="rId83" action="ppaction://hlinksldjump"/>
              <a:extLst>
                <a:ext uri="{FF2B5EF4-FFF2-40B4-BE49-F238E27FC236}">
                  <a16:creationId xmlns:a16="http://schemas.microsoft.com/office/drawing/2014/main" id="{8D72DAAE-6DA6-894A-8B6E-054F6551833C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ight Arrow 802">
              <a:hlinkClick r:id="rId84" action="ppaction://hlinksldjump"/>
              <a:extLst>
                <a:ext uri="{FF2B5EF4-FFF2-40B4-BE49-F238E27FC236}">
                  <a16:creationId xmlns:a16="http://schemas.microsoft.com/office/drawing/2014/main" id="{5B2D6C45-E877-EB46-88DA-53BCA6802E55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ight Arrow 803">
              <a:hlinkClick r:id="rId85" action="ppaction://hlinksldjump"/>
              <a:extLst>
                <a:ext uri="{FF2B5EF4-FFF2-40B4-BE49-F238E27FC236}">
                  <a16:creationId xmlns:a16="http://schemas.microsoft.com/office/drawing/2014/main" id="{727DD61E-4687-2A4C-BAEE-7CEA37D0ADF2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ight Arrow 804">
              <a:hlinkClick r:id="rId86" action="ppaction://hlinksldjump"/>
              <a:extLst>
                <a:ext uri="{FF2B5EF4-FFF2-40B4-BE49-F238E27FC236}">
                  <a16:creationId xmlns:a16="http://schemas.microsoft.com/office/drawing/2014/main" id="{21C09614-5DDE-3643-AA9F-179FD160892E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TextBox 805">
              <a:hlinkClick r:id="rId87" action="ppaction://hlinksldjump"/>
              <a:extLst>
                <a:ext uri="{FF2B5EF4-FFF2-40B4-BE49-F238E27FC236}">
                  <a16:creationId xmlns:a16="http://schemas.microsoft.com/office/drawing/2014/main" id="{6F8D486E-7F11-124E-BFA1-4A55DAD48DA7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807" name="Right Arrow 806">
              <a:hlinkClick r:id="rId87" action="ppaction://hlinksldjump"/>
              <a:extLst>
                <a:ext uri="{FF2B5EF4-FFF2-40B4-BE49-F238E27FC236}">
                  <a16:creationId xmlns:a16="http://schemas.microsoft.com/office/drawing/2014/main" id="{A609269C-134F-4341-8333-251A5324891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ight Arrow 807">
              <a:hlinkClick r:id="rId88" action="ppaction://hlinksldjump"/>
              <a:extLst>
                <a:ext uri="{FF2B5EF4-FFF2-40B4-BE49-F238E27FC236}">
                  <a16:creationId xmlns:a16="http://schemas.microsoft.com/office/drawing/2014/main" id="{7AD6F119-327D-0F43-9ED2-6AB80B63F45D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ight Arrow 808">
              <a:hlinkClick r:id="rId89" action="ppaction://hlinksldjump"/>
              <a:extLst>
                <a:ext uri="{FF2B5EF4-FFF2-40B4-BE49-F238E27FC236}">
                  <a16:creationId xmlns:a16="http://schemas.microsoft.com/office/drawing/2014/main" id="{4423058B-2920-4945-AC24-AA6608D84385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ight Arrow 809">
              <a:hlinkClick r:id="rId90" action="ppaction://hlinksldjump"/>
              <a:extLst>
                <a:ext uri="{FF2B5EF4-FFF2-40B4-BE49-F238E27FC236}">
                  <a16:creationId xmlns:a16="http://schemas.microsoft.com/office/drawing/2014/main" id="{E06CE11D-E881-CF48-A11B-8A837C9C412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ight Arrow 810">
              <a:hlinkClick r:id="rId91" action="ppaction://hlinksldjump"/>
              <a:extLst>
                <a:ext uri="{FF2B5EF4-FFF2-40B4-BE49-F238E27FC236}">
                  <a16:creationId xmlns:a16="http://schemas.microsoft.com/office/drawing/2014/main" id="{BC094C88-B3AE-B345-8A7B-319334A048B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Right Arrow 811">
              <a:hlinkClick r:id="rId92" action="ppaction://hlinksldjump"/>
              <a:extLst>
                <a:ext uri="{FF2B5EF4-FFF2-40B4-BE49-F238E27FC236}">
                  <a16:creationId xmlns:a16="http://schemas.microsoft.com/office/drawing/2014/main" id="{D373565B-28E9-1649-9B31-8E5861CC91B0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Right Arrow 812">
              <a:hlinkClick r:id="rId93" action="ppaction://hlinksldjump"/>
              <a:extLst>
                <a:ext uri="{FF2B5EF4-FFF2-40B4-BE49-F238E27FC236}">
                  <a16:creationId xmlns:a16="http://schemas.microsoft.com/office/drawing/2014/main" id="{AF1156A8-4959-DB4B-8C94-ADDEC8E0B1E4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ight Arrow 813">
              <a:hlinkClick r:id="rId94" action="ppaction://hlinksldjump"/>
              <a:extLst>
                <a:ext uri="{FF2B5EF4-FFF2-40B4-BE49-F238E27FC236}">
                  <a16:creationId xmlns:a16="http://schemas.microsoft.com/office/drawing/2014/main" id="{5516AB88-1543-5747-A694-1109A7D5AACB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ight Arrow 814">
              <a:hlinkClick r:id="rId95" action="ppaction://hlinksldjump"/>
              <a:extLst>
                <a:ext uri="{FF2B5EF4-FFF2-40B4-BE49-F238E27FC236}">
                  <a16:creationId xmlns:a16="http://schemas.microsoft.com/office/drawing/2014/main" id="{A89E1DA2-78EB-DD4E-9D17-7C004AFD3825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TextBox 815">
              <a:hlinkClick r:id="rId96" action="ppaction://hlinksldjump"/>
              <a:extLst>
                <a:ext uri="{FF2B5EF4-FFF2-40B4-BE49-F238E27FC236}">
                  <a16:creationId xmlns:a16="http://schemas.microsoft.com/office/drawing/2014/main" id="{64847D5A-39D4-F641-8BCC-4844DC1695FF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817" name="Right Arrow 816">
              <a:hlinkClick r:id="rId96" action="ppaction://hlinksldjump"/>
              <a:extLst>
                <a:ext uri="{FF2B5EF4-FFF2-40B4-BE49-F238E27FC236}">
                  <a16:creationId xmlns:a16="http://schemas.microsoft.com/office/drawing/2014/main" id="{5891ECA2-264A-BD49-A18F-0268559D7128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Right Arrow 817">
              <a:hlinkClick r:id="rId97" action="ppaction://hlinksldjump"/>
              <a:extLst>
                <a:ext uri="{FF2B5EF4-FFF2-40B4-BE49-F238E27FC236}">
                  <a16:creationId xmlns:a16="http://schemas.microsoft.com/office/drawing/2014/main" id="{71925764-BC18-8042-AE82-A8C3233B62AC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Right Arrow 818">
              <a:hlinkClick r:id="rId98" action="ppaction://hlinksldjump"/>
              <a:extLst>
                <a:ext uri="{FF2B5EF4-FFF2-40B4-BE49-F238E27FC236}">
                  <a16:creationId xmlns:a16="http://schemas.microsoft.com/office/drawing/2014/main" id="{19D75AA8-63A3-CF4D-837B-D0D92435D70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ight Arrow 819">
              <a:hlinkClick r:id="rId99" action="ppaction://hlinksldjump"/>
              <a:extLst>
                <a:ext uri="{FF2B5EF4-FFF2-40B4-BE49-F238E27FC236}">
                  <a16:creationId xmlns:a16="http://schemas.microsoft.com/office/drawing/2014/main" id="{F31667EC-1A0A-1D4F-A973-6C2C9468CD6B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ight Arrow 820">
              <a:hlinkClick r:id="rId100" action="ppaction://hlinksldjump"/>
              <a:extLst>
                <a:ext uri="{FF2B5EF4-FFF2-40B4-BE49-F238E27FC236}">
                  <a16:creationId xmlns:a16="http://schemas.microsoft.com/office/drawing/2014/main" id="{ECCB85FC-CD3A-D64E-9415-B41EF23A53D2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ight Arrow 821">
              <a:hlinkClick r:id="rId101" action="ppaction://hlinksldjump"/>
              <a:extLst>
                <a:ext uri="{FF2B5EF4-FFF2-40B4-BE49-F238E27FC236}">
                  <a16:creationId xmlns:a16="http://schemas.microsoft.com/office/drawing/2014/main" id="{814BD861-0D80-EE4E-A206-69C8D1F3CC3F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ight Arrow 82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0C18F410-3CE4-FA42-94F5-5CB7C8BF0750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ight Arrow 823">
              <a:hlinkClick r:id="rId103" action="ppaction://hlinksldjump"/>
              <a:extLst>
                <a:ext uri="{FF2B5EF4-FFF2-40B4-BE49-F238E27FC236}">
                  <a16:creationId xmlns:a16="http://schemas.microsoft.com/office/drawing/2014/main" id="{8BCC71C1-36A9-0244-B878-79D87C0914C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ight Arrow 824">
              <a:hlinkClick r:id="rId104" action="ppaction://hlinksldjump"/>
              <a:extLst>
                <a:ext uri="{FF2B5EF4-FFF2-40B4-BE49-F238E27FC236}">
                  <a16:creationId xmlns:a16="http://schemas.microsoft.com/office/drawing/2014/main" id="{43973AC3-803B-DD4F-91C1-A56E0E715FE5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ight Arrow 825">
              <a:hlinkClick r:id="rId105" action="ppaction://hlinksldjump"/>
              <a:extLst>
                <a:ext uri="{FF2B5EF4-FFF2-40B4-BE49-F238E27FC236}">
                  <a16:creationId xmlns:a16="http://schemas.microsoft.com/office/drawing/2014/main" id="{AE279F01-3E58-C64E-94F2-5F0789812998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ight Arrow 826">
              <a:hlinkClick r:id="rId106" action="ppaction://hlinksldjump"/>
              <a:extLst>
                <a:ext uri="{FF2B5EF4-FFF2-40B4-BE49-F238E27FC236}">
                  <a16:creationId xmlns:a16="http://schemas.microsoft.com/office/drawing/2014/main" id="{B8EAACEE-4CEA-BC4D-85FF-633426B2996B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9133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76"/>
          <p:cNvSpPr txBox="1">
            <a:spLocks noGrp="1"/>
          </p:cNvSpPr>
          <p:nvPr>
            <p:ph type="title"/>
          </p:nvPr>
        </p:nvSpPr>
        <p:spPr>
          <a:xfrm>
            <a:off x="836111" y="497845"/>
            <a:ext cx="10515600" cy="670506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Performance of GMM-EKF, GMM-UKF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804023-1161-C34C-A41A-011D44BB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14</a:t>
            </a:fld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3837A89-D134-0943-95BF-B98C90DA9017}"/>
              </a:ext>
            </a:extLst>
          </p:cNvPr>
          <p:cNvPicPr>
            <a:picLocks noChangeAspect="1"/>
          </p:cNvPicPr>
          <p:nvPr/>
        </p:nvPicPr>
        <p:blipFill rotWithShape="1">
          <a:blip r:embed="rId52"/>
          <a:srcRect l="3463" r="5419"/>
          <a:stretch/>
        </p:blipFill>
        <p:spPr>
          <a:xfrm>
            <a:off x="370430" y="1226220"/>
            <a:ext cx="11446962" cy="369108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78FDDE4-E860-5F4C-91A8-9A1B6CA1B7AC}"/>
              </a:ext>
            </a:extLst>
          </p:cNvPr>
          <p:cNvSpPr txBox="1"/>
          <p:nvPr/>
        </p:nvSpPr>
        <p:spPr>
          <a:xfrm>
            <a:off x="1659118" y="5439265"/>
            <a:ext cx="896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Time-averaged       error of 50 independent Monte-Carlo runs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7301A87-B590-9649-A0FD-BDD2E856E2F6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4741266" y="5522331"/>
            <a:ext cx="241300" cy="2032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BF1849E-5EC6-A345-B2D9-F1F690CD0FE4}"/>
              </a:ext>
            </a:extLst>
          </p:cNvPr>
          <p:cNvSpPr txBox="1"/>
          <p:nvPr/>
        </p:nvSpPr>
        <p:spPr>
          <a:xfrm>
            <a:off x="1391826" y="4996205"/>
            <a:ext cx="179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Duffing map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ED2273A-A91F-7A4E-A3DA-DDDD1DB8D361}"/>
              </a:ext>
            </a:extLst>
          </p:cNvPr>
          <p:cNvSpPr txBox="1"/>
          <p:nvPr/>
        </p:nvSpPr>
        <p:spPr>
          <a:xfrm>
            <a:off x="5196694" y="4996205"/>
            <a:ext cx="179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 map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9326228-19E0-3C47-A9E5-7A8C43948F99}"/>
              </a:ext>
            </a:extLst>
          </p:cNvPr>
          <p:cNvSpPr txBox="1"/>
          <p:nvPr/>
        </p:nvSpPr>
        <p:spPr>
          <a:xfrm>
            <a:off x="9165804" y="4996205"/>
            <a:ext cx="179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Sinusoidal map</a:t>
            </a:r>
          </a:p>
        </p:txBody>
      </p: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DF239E1A-BA44-CB40-B3DE-A0FE9879B82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021" name="TextBox 1020">
              <a:hlinkClick r:id="rId54" action="ppaction://hlinksldjump"/>
              <a:extLst>
                <a:ext uri="{FF2B5EF4-FFF2-40B4-BE49-F238E27FC236}">
                  <a16:creationId xmlns:a16="http://schemas.microsoft.com/office/drawing/2014/main" id="{35995F55-8492-194B-8AD2-2E74776DBE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022" name="Right Arrow 1021">
              <a:hlinkClick r:id="rId54" action="ppaction://hlinksldjump"/>
              <a:extLst>
                <a:ext uri="{FF2B5EF4-FFF2-40B4-BE49-F238E27FC236}">
                  <a16:creationId xmlns:a16="http://schemas.microsoft.com/office/drawing/2014/main" id="{6F86C764-3F57-0F4D-AA0A-FE980A93623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Right Arrow 1022">
              <a:hlinkClick r:id="rId55" action="ppaction://hlinksldjump"/>
              <a:extLst>
                <a:ext uri="{FF2B5EF4-FFF2-40B4-BE49-F238E27FC236}">
                  <a16:creationId xmlns:a16="http://schemas.microsoft.com/office/drawing/2014/main" id="{C7FBD6C8-A59B-C342-A69F-C9550EBFDF1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Right Arrow 1023">
              <a:hlinkClick r:id="rId56" action="ppaction://hlinksldjump"/>
              <a:extLst>
                <a:ext uri="{FF2B5EF4-FFF2-40B4-BE49-F238E27FC236}">
                  <a16:creationId xmlns:a16="http://schemas.microsoft.com/office/drawing/2014/main" id="{09E20327-D7D6-D04A-A5C0-D7812AAC58E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Right Arrow 1024">
              <a:hlinkClick r:id="rId57" action="ppaction://hlinksldjump"/>
              <a:extLst>
                <a:ext uri="{FF2B5EF4-FFF2-40B4-BE49-F238E27FC236}">
                  <a16:creationId xmlns:a16="http://schemas.microsoft.com/office/drawing/2014/main" id="{5E18428E-88E3-8045-9750-C02C59191A3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TextBox 1025">
              <a:hlinkClick r:id="rId58" action="ppaction://hlinksldjump"/>
              <a:extLst>
                <a:ext uri="{FF2B5EF4-FFF2-40B4-BE49-F238E27FC236}">
                  <a16:creationId xmlns:a16="http://schemas.microsoft.com/office/drawing/2014/main" id="{B8C3C54F-D3D8-4246-96E0-46FAFE81B3A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027" name="Right Arrow 1026">
              <a:hlinkClick r:id="rId58" action="ppaction://hlinksldjump"/>
              <a:extLst>
                <a:ext uri="{FF2B5EF4-FFF2-40B4-BE49-F238E27FC236}">
                  <a16:creationId xmlns:a16="http://schemas.microsoft.com/office/drawing/2014/main" id="{91776828-C640-624D-ABFA-B46C432A5F1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Right Arrow 1027">
              <a:hlinkClick r:id="rId59" action="ppaction://hlinksldjump"/>
              <a:extLst>
                <a:ext uri="{FF2B5EF4-FFF2-40B4-BE49-F238E27FC236}">
                  <a16:creationId xmlns:a16="http://schemas.microsoft.com/office/drawing/2014/main" id="{2BAFC455-F74B-3648-A336-11F50BFD488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Right Arrow 1028">
              <a:hlinkClick r:id="rId60" action="ppaction://hlinksldjump"/>
              <a:extLst>
                <a:ext uri="{FF2B5EF4-FFF2-40B4-BE49-F238E27FC236}">
                  <a16:creationId xmlns:a16="http://schemas.microsoft.com/office/drawing/2014/main" id="{DEBC1F24-DDC6-5842-8374-C66040F0EC5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Right Arrow 1029">
              <a:hlinkClick r:id="rId61" action="ppaction://hlinksldjump"/>
              <a:extLst>
                <a:ext uri="{FF2B5EF4-FFF2-40B4-BE49-F238E27FC236}">
                  <a16:creationId xmlns:a16="http://schemas.microsoft.com/office/drawing/2014/main" id="{0EF0828A-3949-5B44-AD56-522AA3D0CD9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Right Arrow 1030">
              <a:hlinkClick r:id="rId62" action="ppaction://hlinksldjump"/>
              <a:extLst>
                <a:ext uri="{FF2B5EF4-FFF2-40B4-BE49-F238E27FC236}">
                  <a16:creationId xmlns:a16="http://schemas.microsoft.com/office/drawing/2014/main" id="{8AB0B4B6-F16B-C94F-A14E-43D8CA97BF3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Right Arrow 1031">
              <a:hlinkClick r:id="rId63" action="ppaction://hlinksldjump"/>
              <a:extLst>
                <a:ext uri="{FF2B5EF4-FFF2-40B4-BE49-F238E27FC236}">
                  <a16:creationId xmlns:a16="http://schemas.microsoft.com/office/drawing/2014/main" id="{4CD95004-B2D9-C14D-836B-AB153A6F2C0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ight Arrow 1032">
              <a:hlinkClick r:id="rId64" action="ppaction://hlinksldjump"/>
              <a:extLst>
                <a:ext uri="{FF2B5EF4-FFF2-40B4-BE49-F238E27FC236}">
                  <a16:creationId xmlns:a16="http://schemas.microsoft.com/office/drawing/2014/main" id="{04A47E91-CF4D-6548-BE61-62FEF1D277DD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ight Arrow 1033">
              <a:hlinkClick r:id="rId65" action="ppaction://hlinksldjump"/>
              <a:extLst>
                <a:ext uri="{FF2B5EF4-FFF2-40B4-BE49-F238E27FC236}">
                  <a16:creationId xmlns:a16="http://schemas.microsoft.com/office/drawing/2014/main" id="{F3B988A5-7099-6A4A-AEFC-78778DF98FC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TextBox 1034">
              <a:hlinkClick r:id="rId66" action="ppaction://hlinksldjump"/>
              <a:extLst>
                <a:ext uri="{FF2B5EF4-FFF2-40B4-BE49-F238E27FC236}">
                  <a16:creationId xmlns:a16="http://schemas.microsoft.com/office/drawing/2014/main" id="{C13CB6F2-A4EA-C44A-84D1-156252B9E99A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036" name="Right Arrow 1035">
              <a:hlinkClick r:id="rId66" action="ppaction://hlinksldjump"/>
              <a:extLst>
                <a:ext uri="{FF2B5EF4-FFF2-40B4-BE49-F238E27FC236}">
                  <a16:creationId xmlns:a16="http://schemas.microsoft.com/office/drawing/2014/main" id="{5DE85DA0-E2F2-AD40-A321-7F5692B9A216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ight Arrow 1036">
              <a:hlinkClick r:id="rId67" action="ppaction://hlinksldjump"/>
              <a:extLst>
                <a:ext uri="{FF2B5EF4-FFF2-40B4-BE49-F238E27FC236}">
                  <a16:creationId xmlns:a16="http://schemas.microsoft.com/office/drawing/2014/main" id="{A7EA20AA-9C67-3748-A6D1-140D2F5204E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Right Arrow 1037">
              <a:hlinkClick r:id="rId68" action="ppaction://hlinksldjump"/>
              <a:extLst>
                <a:ext uri="{FF2B5EF4-FFF2-40B4-BE49-F238E27FC236}">
                  <a16:creationId xmlns:a16="http://schemas.microsoft.com/office/drawing/2014/main" id="{27CC3F5F-D637-2448-9860-96D5A4C8955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ight Arrow 1038">
              <a:hlinkClick r:id="rId69" action="ppaction://hlinksldjump"/>
              <a:extLst>
                <a:ext uri="{FF2B5EF4-FFF2-40B4-BE49-F238E27FC236}">
                  <a16:creationId xmlns:a16="http://schemas.microsoft.com/office/drawing/2014/main" id="{58B80B34-9254-B346-81F8-6CA6EF160AF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ight Arrow 1039">
              <a:hlinkClick r:id="rId70" action="ppaction://hlinksldjump"/>
              <a:extLst>
                <a:ext uri="{FF2B5EF4-FFF2-40B4-BE49-F238E27FC236}">
                  <a16:creationId xmlns:a16="http://schemas.microsoft.com/office/drawing/2014/main" id="{8F4E5321-9FFE-B04F-9B6E-EED16C7BE8C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Right Arrow 1040">
              <a:hlinkClick r:id="rId71" action="ppaction://hlinksldjump"/>
              <a:extLst>
                <a:ext uri="{FF2B5EF4-FFF2-40B4-BE49-F238E27FC236}">
                  <a16:creationId xmlns:a16="http://schemas.microsoft.com/office/drawing/2014/main" id="{16DECDD3-E423-9B4B-9FA2-8D6E6F8F044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Right Arrow 1041">
              <a:hlinkClick r:id="rId72" action="ppaction://hlinksldjump"/>
              <a:extLst>
                <a:ext uri="{FF2B5EF4-FFF2-40B4-BE49-F238E27FC236}">
                  <a16:creationId xmlns:a16="http://schemas.microsoft.com/office/drawing/2014/main" id="{C012C1E2-4AA6-A944-A070-3E7CE061C8C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ight Arrow 1042">
              <a:hlinkClick r:id="rId73" action="ppaction://hlinksldjump"/>
              <a:extLst>
                <a:ext uri="{FF2B5EF4-FFF2-40B4-BE49-F238E27FC236}">
                  <a16:creationId xmlns:a16="http://schemas.microsoft.com/office/drawing/2014/main" id="{CBE4AD2D-A335-6548-BF50-B464C42598B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Right Arrow 1043">
              <a:hlinkClick r:id="rId74" action="ppaction://hlinksldjump"/>
              <a:extLst>
                <a:ext uri="{FF2B5EF4-FFF2-40B4-BE49-F238E27FC236}">
                  <a16:creationId xmlns:a16="http://schemas.microsoft.com/office/drawing/2014/main" id="{E7B9C6ED-1D7E-A342-B1C5-F38789FFC72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Right Arrow 1044">
              <a:hlinkClick r:id="rId75" action="ppaction://hlinksldjump"/>
              <a:extLst>
                <a:ext uri="{FF2B5EF4-FFF2-40B4-BE49-F238E27FC236}">
                  <a16:creationId xmlns:a16="http://schemas.microsoft.com/office/drawing/2014/main" id="{9CD05288-5EAC-F648-97D3-F0F105E2549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ight Arrow 1045">
              <a:hlinkClick r:id="rId76" action="ppaction://hlinksldjump"/>
              <a:extLst>
                <a:ext uri="{FF2B5EF4-FFF2-40B4-BE49-F238E27FC236}">
                  <a16:creationId xmlns:a16="http://schemas.microsoft.com/office/drawing/2014/main" id="{D03553E4-BA02-C64B-8823-4689204EB02E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TextBox 1046">
              <a:hlinkClick r:id="rId77" action="ppaction://hlinksldjump"/>
              <a:extLst>
                <a:ext uri="{FF2B5EF4-FFF2-40B4-BE49-F238E27FC236}">
                  <a16:creationId xmlns:a16="http://schemas.microsoft.com/office/drawing/2014/main" id="{3FA8AD5A-0108-7147-BA96-214EFFAC23B8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048" name="Right Arrow 1047">
              <a:hlinkClick r:id="rId77" action="ppaction://hlinksldjump"/>
              <a:extLst>
                <a:ext uri="{FF2B5EF4-FFF2-40B4-BE49-F238E27FC236}">
                  <a16:creationId xmlns:a16="http://schemas.microsoft.com/office/drawing/2014/main" id="{12F07B3C-4A5C-844B-B047-1FC4401C0477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Right Arrow 1048">
              <a:hlinkClick r:id="rId78" action="ppaction://hlinksldjump"/>
              <a:extLst>
                <a:ext uri="{FF2B5EF4-FFF2-40B4-BE49-F238E27FC236}">
                  <a16:creationId xmlns:a16="http://schemas.microsoft.com/office/drawing/2014/main" id="{A8864401-B738-4F4D-87B9-5CAF5C6A6904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Right Arrow 1049">
              <a:hlinkClick r:id="rId79" action="ppaction://hlinksldjump"/>
              <a:extLst>
                <a:ext uri="{FF2B5EF4-FFF2-40B4-BE49-F238E27FC236}">
                  <a16:creationId xmlns:a16="http://schemas.microsoft.com/office/drawing/2014/main" id="{C954C96B-92E6-DF4E-BBB9-668868A14A11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Right Arrow 1050">
              <a:hlinkClick r:id="rId80" action="ppaction://hlinksldjump"/>
              <a:extLst>
                <a:ext uri="{FF2B5EF4-FFF2-40B4-BE49-F238E27FC236}">
                  <a16:creationId xmlns:a16="http://schemas.microsoft.com/office/drawing/2014/main" id="{9A91AFCE-09C4-084D-B88B-19A56225F465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Right Arrow 1051">
              <a:hlinkClick r:id="rId81" action="ppaction://hlinksldjump"/>
              <a:extLst>
                <a:ext uri="{FF2B5EF4-FFF2-40B4-BE49-F238E27FC236}">
                  <a16:creationId xmlns:a16="http://schemas.microsoft.com/office/drawing/2014/main" id="{64D3E624-FAEE-B540-9E1B-C8486033AFAB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Right Arrow 1052">
              <a:hlinkClick r:id="rId82" action="ppaction://hlinksldjump"/>
              <a:extLst>
                <a:ext uri="{FF2B5EF4-FFF2-40B4-BE49-F238E27FC236}">
                  <a16:creationId xmlns:a16="http://schemas.microsoft.com/office/drawing/2014/main" id="{0692E284-79D4-7440-9CCA-EAB90CF0E136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Right Arrow 1053">
              <a:hlinkClick r:id="rId83" action="ppaction://hlinksldjump"/>
              <a:extLst>
                <a:ext uri="{FF2B5EF4-FFF2-40B4-BE49-F238E27FC236}">
                  <a16:creationId xmlns:a16="http://schemas.microsoft.com/office/drawing/2014/main" id="{4736FD51-3110-A643-80BD-CA6A0A2252C5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Right Arrow 1054">
              <a:hlinkClick r:id="rId84" action="ppaction://hlinksldjump"/>
              <a:extLst>
                <a:ext uri="{FF2B5EF4-FFF2-40B4-BE49-F238E27FC236}">
                  <a16:creationId xmlns:a16="http://schemas.microsoft.com/office/drawing/2014/main" id="{F16B8DDA-7130-EB46-8C1B-0FFDE20DB45B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Right Arrow 1055">
              <a:hlinkClick r:id="rId85" action="ppaction://hlinksldjump"/>
              <a:extLst>
                <a:ext uri="{FF2B5EF4-FFF2-40B4-BE49-F238E27FC236}">
                  <a16:creationId xmlns:a16="http://schemas.microsoft.com/office/drawing/2014/main" id="{B3A0D001-952F-594E-8EBB-F3591A75BEBB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TextBox 1056">
              <a:hlinkClick r:id="rId86" action="ppaction://hlinksldjump"/>
              <a:extLst>
                <a:ext uri="{FF2B5EF4-FFF2-40B4-BE49-F238E27FC236}">
                  <a16:creationId xmlns:a16="http://schemas.microsoft.com/office/drawing/2014/main" id="{B5018826-2E83-174C-BCA7-C0860A0AF5AA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058" name="Right Arrow 1057">
              <a:hlinkClick r:id="rId86" action="ppaction://hlinksldjump"/>
              <a:extLst>
                <a:ext uri="{FF2B5EF4-FFF2-40B4-BE49-F238E27FC236}">
                  <a16:creationId xmlns:a16="http://schemas.microsoft.com/office/drawing/2014/main" id="{851BD2A3-18F0-8A49-A4A2-78C0D2E395E2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Right Arrow 1058">
              <a:hlinkClick r:id="rId87" action="ppaction://hlinksldjump"/>
              <a:extLst>
                <a:ext uri="{FF2B5EF4-FFF2-40B4-BE49-F238E27FC236}">
                  <a16:creationId xmlns:a16="http://schemas.microsoft.com/office/drawing/2014/main" id="{8B0F1492-37D6-6348-8BED-B79B7EB0DF25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Right Arrow 1059">
              <a:hlinkClick r:id="rId88" action="ppaction://hlinksldjump"/>
              <a:extLst>
                <a:ext uri="{FF2B5EF4-FFF2-40B4-BE49-F238E27FC236}">
                  <a16:creationId xmlns:a16="http://schemas.microsoft.com/office/drawing/2014/main" id="{6268CE8F-A19B-244C-A698-DBB18CF4F6E4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ight Arrow 1060">
              <a:hlinkClick r:id="rId89" action="ppaction://hlinksldjump"/>
              <a:extLst>
                <a:ext uri="{FF2B5EF4-FFF2-40B4-BE49-F238E27FC236}">
                  <a16:creationId xmlns:a16="http://schemas.microsoft.com/office/drawing/2014/main" id="{26E7BA69-B832-8C4E-B9FA-320CE8670AC3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Right Arrow 1061">
              <a:hlinkClick r:id="rId90" action="ppaction://hlinksldjump"/>
              <a:extLst>
                <a:ext uri="{FF2B5EF4-FFF2-40B4-BE49-F238E27FC236}">
                  <a16:creationId xmlns:a16="http://schemas.microsoft.com/office/drawing/2014/main" id="{8CBEB15B-2040-8A4E-B34C-8046FC15789D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Right Arrow 1062">
              <a:hlinkClick r:id="rId91" action="ppaction://hlinksldjump"/>
              <a:extLst>
                <a:ext uri="{FF2B5EF4-FFF2-40B4-BE49-F238E27FC236}">
                  <a16:creationId xmlns:a16="http://schemas.microsoft.com/office/drawing/2014/main" id="{2FBCB0B1-D0D5-1B4B-9947-987EB4C588D9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Right Arrow 1063">
              <a:hlinkClick r:id="rId92" action="ppaction://hlinksldjump"/>
              <a:extLst>
                <a:ext uri="{FF2B5EF4-FFF2-40B4-BE49-F238E27FC236}">
                  <a16:creationId xmlns:a16="http://schemas.microsoft.com/office/drawing/2014/main" id="{80F751AC-79AE-F646-97BA-546942734A6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Right Arrow 1064">
              <a:hlinkClick r:id="rId93" action="ppaction://hlinksldjump"/>
              <a:extLst>
                <a:ext uri="{FF2B5EF4-FFF2-40B4-BE49-F238E27FC236}">
                  <a16:creationId xmlns:a16="http://schemas.microsoft.com/office/drawing/2014/main" id="{A637ED81-8C5B-6F44-B309-C43881A68A3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Right Arrow 1065">
              <a:hlinkClick r:id="rId94" action="ppaction://hlinksldjump"/>
              <a:extLst>
                <a:ext uri="{FF2B5EF4-FFF2-40B4-BE49-F238E27FC236}">
                  <a16:creationId xmlns:a16="http://schemas.microsoft.com/office/drawing/2014/main" id="{15A1A344-D95E-1040-8A14-5FE3A69A4242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Right Arrow 1066">
              <a:hlinkClick r:id="rId95" action="ppaction://hlinksldjump"/>
              <a:extLst>
                <a:ext uri="{FF2B5EF4-FFF2-40B4-BE49-F238E27FC236}">
                  <a16:creationId xmlns:a16="http://schemas.microsoft.com/office/drawing/2014/main" id="{0D8E5466-2698-A84F-BE30-BE14FD5A8B0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Right Arrow 1067">
              <a:hlinkClick r:id="rId96" action="ppaction://hlinksldjump"/>
              <a:extLst>
                <a:ext uri="{FF2B5EF4-FFF2-40B4-BE49-F238E27FC236}">
                  <a16:creationId xmlns:a16="http://schemas.microsoft.com/office/drawing/2014/main" id="{DDD312B8-99AF-154E-9CF1-FB068177BEDA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0" name="TextBox 1069">
            <a:extLst>
              <a:ext uri="{FF2B5EF4-FFF2-40B4-BE49-F238E27FC236}">
                <a16:creationId xmlns:a16="http://schemas.microsoft.com/office/drawing/2014/main" id="{3C4B0C28-2371-A346-95AA-03A04D42557C}"/>
              </a:ext>
            </a:extLst>
          </p:cNvPr>
          <p:cNvSpPr txBox="1"/>
          <p:nvPr/>
        </p:nvSpPr>
        <p:spPr>
          <a:xfrm>
            <a:off x="986761" y="5998464"/>
            <a:ext cx="10401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GMM-Based filters perform significantly better than EKF, UKF, and </a:t>
            </a:r>
            <a:r>
              <a:rPr lang="en-US" dirty="0" err="1"/>
              <a:t>EnKF</a:t>
            </a:r>
            <a:r>
              <a:rPr lang="en-US" dirty="0"/>
              <a:t>, and similar to or slightly better than particle filters.</a:t>
            </a:r>
          </a:p>
        </p:txBody>
      </p:sp>
    </p:spTree>
    <p:extLst>
      <p:ext uri="{BB962C8B-B14F-4D97-AF65-F5344CB8AC3E}">
        <p14:creationId xmlns:p14="http://schemas.microsoft.com/office/powerpoint/2010/main" val="3452746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76"/>
          <p:cNvSpPr txBox="1">
            <a:spLocks noGrp="1"/>
          </p:cNvSpPr>
          <p:nvPr>
            <p:ph type="title"/>
          </p:nvPr>
        </p:nvSpPr>
        <p:spPr>
          <a:xfrm>
            <a:off x="836111" y="497845"/>
            <a:ext cx="10515600" cy="670506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Computational Cost of GMM-EKF, GMM-UKF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804023-1161-C34C-A41A-011D44BB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15</a:t>
            </a:fld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8FDDE4-E860-5F4C-91A8-9A1B6CA1B7AC}"/>
              </a:ext>
            </a:extLst>
          </p:cNvPr>
          <p:cNvSpPr txBox="1"/>
          <p:nvPr/>
        </p:nvSpPr>
        <p:spPr>
          <a:xfrm>
            <a:off x="1659118" y="5439265"/>
            <a:ext cx="896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run-time for each iteration of 50 independent Monte-Carlo runs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F1849E-5EC6-A345-B2D9-F1F690CD0FE4}"/>
              </a:ext>
            </a:extLst>
          </p:cNvPr>
          <p:cNvSpPr txBox="1"/>
          <p:nvPr/>
        </p:nvSpPr>
        <p:spPr>
          <a:xfrm>
            <a:off x="1391826" y="4996205"/>
            <a:ext cx="179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Duffing map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ED2273A-A91F-7A4E-A3DA-DDDD1DB8D361}"/>
              </a:ext>
            </a:extLst>
          </p:cNvPr>
          <p:cNvSpPr txBox="1"/>
          <p:nvPr/>
        </p:nvSpPr>
        <p:spPr>
          <a:xfrm>
            <a:off x="5196694" y="4996205"/>
            <a:ext cx="179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 map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9326228-19E0-3C47-A9E5-7A8C43948F99}"/>
              </a:ext>
            </a:extLst>
          </p:cNvPr>
          <p:cNvSpPr txBox="1"/>
          <p:nvPr/>
        </p:nvSpPr>
        <p:spPr>
          <a:xfrm>
            <a:off x="9165804" y="4996205"/>
            <a:ext cx="179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Sinusoidal map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53872B-22DF-FA40-A018-6CACCE80DE9A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238824" y="1348768"/>
            <a:ext cx="11864398" cy="3484340"/>
          </a:xfrm>
          <a:prstGeom prst="rect">
            <a:avLst/>
          </a:prstGeom>
        </p:spPr>
      </p:pic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D22D4641-1EDC-9B41-98B4-973B247D2CF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021" name="TextBox 1020">
              <a:hlinkClick r:id="rId53" action="ppaction://hlinksldjump"/>
              <a:extLst>
                <a:ext uri="{FF2B5EF4-FFF2-40B4-BE49-F238E27FC236}">
                  <a16:creationId xmlns:a16="http://schemas.microsoft.com/office/drawing/2014/main" id="{2FF86ACE-C944-1844-A5C8-4FE8CF8FA90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022" name="Right Arrow 1021">
              <a:hlinkClick r:id="rId53" action="ppaction://hlinksldjump"/>
              <a:extLst>
                <a:ext uri="{FF2B5EF4-FFF2-40B4-BE49-F238E27FC236}">
                  <a16:creationId xmlns:a16="http://schemas.microsoft.com/office/drawing/2014/main" id="{54D390EE-FE3D-204F-A989-473AEE715C3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Right Arrow 1022">
              <a:hlinkClick r:id="rId54" action="ppaction://hlinksldjump"/>
              <a:extLst>
                <a:ext uri="{FF2B5EF4-FFF2-40B4-BE49-F238E27FC236}">
                  <a16:creationId xmlns:a16="http://schemas.microsoft.com/office/drawing/2014/main" id="{0B99ACC1-58DF-BA40-A8B4-673ABCE19CF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Right Arrow 1023">
              <a:hlinkClick r:id="rId55" action="ppaction://hlinksldjump"/>
              <a:extLst>
                <a:ext uri="{FF2B5EF4-FFF2-40B4-BE49-F238E27FC236}">
                  <a16:creationId xmlns:a16="http://schemas.microsoft.com/office/drawing/2014/main" id="{5F76F0FD-2B53-9340-A779-C0A9FD3085A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Right Arrow 1024">
              <a:hlinkClick r:id="rId56" action="ppaction://hlinksldjump"/>
              <a:extLst>
                <a:ext uri="{FF2B5EF4-FFF2-40B4-BE49-F238E27FC236}">
                  <a16:creationId xmlns:a16="http://schemas.microsoft.com/office/drawing/2014/main" id="{2AEBD860-BB6E-2540-BE12-58DE549E8B4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TextBox 1025">
              <a:hlinkClick r:id="rId57" action="ppaction://hlinksldjump"/>
              <a:extLst>
                <a:ext uri="{FF2B5EF4-FFF2-40B4-BE49-F238E27FC236}">
                  <a16:creationId xmlns:a16="http://schemas.microsoft.com/office/drawing/2014/main" id="{1CB9BAA4-2ED2-EB48-92EB-7B7428D66786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027" name="Right Arrow 1026">
              <a:hlinkClick r:id="rId57" action="ppaction://hlinksldjump"/>
              <a:extLst>
                <a:ext uri="{FF2B5EF4-FFF2-40B4-BE49-F238E27FC236}">
                  <a16:creationId xmlns:a16="http://schemas.microsoft.com/office/drawing/2014/main" id="{737EFA0E-DBC3-4A45-A271-A1ED2505CEE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Right Arrow 1027">
              <a:hlinkClick r:id="rId58" action="ppaction://hlinksldjump"/>
              <a:extLst>
                <a:ext uri="{FF2B5EF4-FFF2-40B4-BE49-F238E27FC236}">
                  <a16:creationId xmlns:a16="http://schemas.microsoft.com/office/drawing/2014/main" id="{E4FC9EAF-6EC7-8142-8E6F-8DA863B9FBB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Right Arrow 1028">
              <a:hlinkClick r:id="rId59" action="ppaction://hlinksldjump"/>
              <a:extLst>
                <a:ext uri="{FF2B5EF4-FFF2-40B4-BE49-F238E27FC236}">
                  <a16:creationId xmlns:a16="http://schemas.microsoft.com/office/drawing/2014/main" id="{2F484A01-4127-0D45-95EE-837CB6242ED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Right Arrow 1029">
              <a:hlinkClick r:id="rId60" action="ppaction://hlinksldjump"/>
              <a:extLst>
                <a:ext uri="{FF2B5EF4-FFF2-40B4-BE49-F238E27FC236}">
                  <a16:creationId xmlns:a16="http://schemas.microsoft.com/office/drawing/2014/main" id="{2511C660-231F-3848-8BC5-541C77D1D12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Right Arrow 1030">
              <a:hlinkClick r:id="rId61" action="ppaction://hlinksldjump"/>
              <a:extLst>
                <a:ext uri="{FF2B5EF4-FFF2-40B4-BE49-F238E27FC236}">
                  <a16:creationId xmlns:a16="http://schemas.microsoft.com/office/drawing/2014/main" id="{0708D5B1-F8C1-E147-BB5B-CBE5D240B020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Right Arrow 1031">
              <a:hlinkClick r:id="rId62" action="ppaction://hlinksldjump"/>
              <a:extLst>
                <a:ext uri="{FF2B5EF4-FFF2-40B4-BE49-F238E27FC236}">
                  <a16:creationId xmlns:a16="http://schemas.microsoft.com/office/drawing/2014/main" id="{53627453-3F6F-5145-BDCF-B2E56697909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ight Arrow 1032">
              <a:hlinkClick r:id="rId63" action="ppaction://hlinksldjump"/>
              <a:extLst>
                <a:ext uri="{FF2B5EF4-FFF2-40B4-BE49-F238E27FC236}">
                  <a16:creationId xmlns:a16="http://schemas.microsoft.com/office/drawing/2014/main" id="{BDEFABAA-8906-F242-AD97-A03C68EA022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ight Arrow 1033">
              <a:hlinkClick r:id="rId64" action="ppaction://hlinksldjump"/>
              <a:extLst>
                <a:ext uri="{FF2B5EF4-FFF2-40B4-BE49-F238E27FC236}">
                  <a16:creationId xmlns:a16="http://schemas.microsoft.com/office/drawing/2014/main" id="{577CE59C-3CFD-5F41-BE3B-334297B6FFB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TextBox 1034">
              <a:hlinkClick r:id="rId65" action="ppaction://hlinksldjump"/>
              <a:extLst>
                <a:ext uri="{FF2B5EF4-FFF2-40B4-BE49-F238E27FC236}">
                  <a16:creationId xmlns:a16="http://schemas.microsoft.com/office/drawing/2014/main" id="{54AA6416-C0F1-714B-93E2-AE47A00BD711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036" name="Right Arrow 1035">
              <a:hlinkClick r:id="rId65" action="ppaction://hlinksldjump"/>
              <a:extLst>
                <a:ext uri="{FF2B5EF4-FFF2-40B4-BE49-F238E27FC236}">
                  <a16:creationId xmlns:a16="http://schemas.microsoft.com/office/drawing/2014/main" id="{8E7FE863-A71C-914B-A136-3F7997069BD0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ight Arrow 1036">
              <a:hlinkClick r:id="rId66" action="ppaction://hlinksldjump"/>
              <a:extLst>
                <a:ext uri="{FF2B5EF4-FFF2-40B4-BE49-F238E27FC236}">
                  <a16:creationId xmlns:a16="http://schemas.microsoft.com/office/drawing/2014/main" id="{1CC17827-A0B1-4644-AC40-5149D347513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Right Arrow 1037">
              <a:hlinkClick r:id="rId67" action="ppaction://hlinksldjump"/>
              <a:extLst>
                <a:ext uri="{FF2B5EF4-FFF2-40B4-BE49-F238E27FC236}">
                  <a16:creationId xmlns:a16="http://schemas.microsoft.com/office/drawing/2014/main" id="{9BBF52A9-97CA-BE48-83F2-7E5C226EE4F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ight Arrow 1038">
              <a:hlinkClick r:id="rId68" action="ppaction://hlinksldjump"/>
              <a:extLst>
                <a:ext uri="{FF2B5EF4-FFF2-40B4-BE49-F238E27FC236}">
                  <a16:creationId xmlns:a16="http://schemas.microsoft.com/office/drawing/2014/main" id="{F060ED84-370A-B746-A999-FC7FABD9A95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ight Arrow 1039">
              <a:hlinkClick r:id="rId69" action="ppaction://hlinksldjump"/>
              <a:extLst>
                <a:ext uri="{FF2B5EF4-FFF2-40B4-BE49-F238E27FC236}">
                  <a16:creationId xmlns:a16="http://schemas.microsoft.com/office/drawing/2014/main" id="{32EDB935-6649-2447-BB45-EEAC518D2030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Right Arrow 1040">
              <a:hlinkClick r:id="rId70" action="ppaction://hlinksldjump"/>
              <a:extLst>
                <a:ext uri="{FF2B5EF4-FFF2-40B4-BE49-F238E27FC236}">
                  <a16:creationId xmlns:a16="http://schemas.microsoft.com/office/drawing/2014/main" id="{61A6848A-39C5-CA47-9286-F1F5FB53F10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Right Arrow 1041">
              <a:hlinkClick r:id="rId71" action="ppaction://hlinksldjump"/>
              <a:extLst>
                <a:ext uri="{FF2B5EF4-FFF2-40B4-BE49-F238E27FC236}">
                  <a16:creationId xmlns:a16="http://schemas.microsoft.com/office/drawing/2014/main" id="{B585EBFC-2556-7948-BE1B-D3C79BDB8F4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ight Arrow 1042">
              <a:hlinkClick r:id="rId72" action="ppaction://hlinksldjump"/>
              <a:extLst>
                <a:ext uri="{FF2B5EF4-FFF2-40B4-BE49-F238E27FC236}">
                  <a16:creationId xmlns:a16="http://schemas.microsoft.com/office/drawing/2014/main" id="{5273087E-649D-5B4E-A9DC-0B080C011EFB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Right Arrow 1043">
              <a:hlinkClick r:id="rId73" action="ppaction://hlinksldjump"/>
              <a:extLst>
                <a:ext uri="{FF2B5EF4-FFF2-40B4-BE49-F238E27FC236}">
                  <a16:creationId xmlns:a16="http://schemas.microsoft.com/office/drawing/2014/main" id="{32821CF8-09B8-CF43-8839-07EFFF0300C7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Right Arrow 1044">
              <a:hlinkClick r:id="rId74" action="ppaction://hlinksldjump"/>
              <a:extLst>
                <a:ext uri="{FF2B5EF4-FFF2-40B4-BE49-F238E27FC236}">
                  <a16:creationId xmlns:a16="http://schemas.microsoft.com/office/drawing/2014/main" id="{9AC06383-4D13-F747-A03E-C80A49C62C8F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ight Arrow 1045">
              <a:hlinkClick r:id="rId75" action="ppaction://hlinksldjump"/>
              <a:extLst>
                <a:ext uri="{FF2B5EF4-FFF2-40B4-BE49-F238E27FC236}">
                  <a16:creationId xmlns:a16="http://schemas.microsoft.com/office/drawing/2014/main" id="{FFC74202-B720-A747-9C74-4D4644F16D6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TextBox 1046">
              <a:hlinkClick r:id="rId76" action="ppaction://hlinksldjump"/>
              <a:extLst>
                <a:ext uri="{FF2B5EF4-FFF2-40B4-BE49-F238E27FC236}">
                  <a16:creationId xmlns:a16="http://schemas.microsoft.com/office/drawing/2014/main" id="{A95DCC05-65D3-8549-B9DA-A3A73D34C545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048" name="Right Arrow 1047">
              <a:hlinkClick r:id="rId76" action="ppaction://hlinksldjump"/>
              <a:extLst>
                <a:ext uri="{FF2B5EF4-FFF2-40B4-BE49-F238E27FC236}">
                  <a16:creationId xmlns:a16="http://schemas.microsoft.com/office/drawing/2014/main" id="{7EBF6919-62F5-E84A-802D-41A49F9D82E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Right Arrow 1048">
              <a:hlinkClick r:id="rId77" action="ppaction://hlinksldjump"/>
              <a:extLst>
                <a:ext uri="{FF2B5EF4-FFF2-40B4-BE49-F238E27FC236}">
                  <a16:creationId xmlns:a16="http://schemas.microsoft.com/office/drawing/2014/main" id="{CF08BB13-B207-B043-912A-6CB5908BDE17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Right Arrow 1049">
              <a:hlinkClick r:id="rId78" action="ppaction://hlinksldjump"/>
              <a:extLst>
                <a:ext uri="{FF2B5EF4-FFF2-40B4-BE49-F238E27FC236}">
                  <a16:creationId xmlns:a16="http://schemas.microsoft.com/office/drawing/2014/main" id="{91C92355-CFE9-FA48-8378-9681991E831C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Right Arrow 1050">
              <a:hlinkClick r:id="rId79" action="ppaction://hlinksldjump"/>
              <a:extLst>
                <a:ext uri="{FF2B5EF4-FFF2-40B4-BE49-F238E27FC236}">
                  <a16:creationId xmlns:a16="http://schemas.microsoft.com/office/drawing/2014/main" id="{63736F75-4DC4-2646-B7BF-1D56C238A40B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Right Arrow 1051">
              <a:hlinkClick r:id="rId80" action="ppaction://hlinksldjump"/>
              <a:extLst>
                <a:ext uri="{FF2B5EF4-FFF2-40B4-BE49-F238E27FC236}">
                  <a16:creationId xmlns:a16="http://schemas.microsoft.com/office/drawing/2014/main" id="{8746B632-FA92-7B45-9E7F-61DA1E141733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Right Arrow 1052">
              <a:hlinkClick r:id="rId81" action="ppaction://hlinksldjump"/>
              <a:extLst>
                <a:ext uri="{FF2B5EF4-FFF2-40B4-BE49-F238E27FC236}">
                  <a16:creationId xmlns:a16="http://schemas.microsoft.com/office/drawing/2014/main" id="{04CABB70-0C7B-5E4F-A2E0-45D18A6F4ED0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Right Arrow 1053">
              <a:hlinkClick r:id="rId82" action="ppaction://hlinksldjump"/>
              <a:extLst>
                <a:ext uri="{FF2B5EF4-FFF2-40B4-BE49-F238E27FC236}">
                  <a16:creationId xmlns:a16="http://schemas.microsoft.com/office/drawing/2014/main" id="{7EA9A3B4-B47A-764F-A16F-960DDC6C376B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Right Arrow 1054">
              <a:hlinkClick r:id="rId83" action="ppaction://hlinksldjump"/>
              <a:extLst>
                <a:ext uri="{FF2B5EF4-FFF2-40B4-BE49-F238E27FC236}">
                  <a16:creationId xmlns:a16="http://schemas.microsoft.com/office/drawing/2014/main" id="{D7EF6102-BDF2-004D-A9E6-5C0F8F4C808D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Right Arrow 1055">
              <a:hlinkClick r:id="rId84" action="ppaction://hlinksldjump"/>
              <a:extLst>
                <a:ext uri="{FF2B5EF4-FFF2-40B4-BE49-F238E27FC236}">
                  <a16:creationId xmlns:a16="http://schemas.microsoft.com/office/drawing/2014/main" id="{03CDE9A6-054B-AA4D-974B-6C4DE054C741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TextBox 1056">
              <a:hlinkClick r:id="rId85" action="ppaction://hlinksldjump"/>
              <a:extLst>
                <a:ext uri="{FF2B5EF4-FFF2-40B4-BE49-F238E27FC236}">
                  <a16:creationId xmlns:a16="http://schemas.microsoft.com/office/drawing/2014/main" id="{CEDAB890-BA30-5C43-8423-AEC50BD03DAC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058" name="Right Arrow 1057">
              <a:hlinkClick r:id="rId85" action="ppaction://hlinksldjump"/>
              <a:extLst>
                <a:ext uri="{FF2B5EF4-FFF2-40B4-BE49-F238E27FC236}">
                  <a16:creationId xmlns:a16="http://schemas.microsoft.com/office/drawing/2014/main" id="{D0E241E5-6796-2447-BA89-4D139AE1193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Right Arrow 1058">
              <a:hlinkClick r:id="rId86" action="ppaction://hlinksldjump"/>
              <a:extLst>
                <a:ext uri="{FF2B5EF4-FFF2-40B4-BE49-F238E27FC236}">
                  <a16:creationId xmlns:a16="http://schemas.microsoft.com/office/drawing/2014/main" id="{25C1D618-D6B3-AD4E-8A2B-C884C79C96D2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Right Arrow 1059">
              <a:hlinkClick r:id="rId87" action="ppaction://hlinksldjump"/>
              <a:extLst>
                <a:ext uri="{FF2B5EF4-FFF2-40B4-BE49-F238E27FC236}">
                  <a16:creationId xmlns:a16="http://schemas.microsoft.com/office/drawing/2014/main" id="{6721C297-B7CA-C24F-82C1-1FFEECBD666E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ight Arrow 1060">
              <a:hlinkClick r:id="rId88" action="ppaction://hlinksldjump"/>
              <a:extLst>
                <a:ext uri="{FF2B5EF4-FFF2-40B4-BE49-F238E27FC236}">
                  <a16:creationId xmlns:a16="http://schemas.microsoft.com/office/drawing/2014/main" id="{5A3EB21B-521A-B141-BED3-40B864D0B672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Right Arrow 1061">
              <a:hlinkClick r:id="rId89" action="ppaction://hlinksldjump"/>
              <a:extLst>
                <a:ext uri="{FF2B5EF4-FFF2-40B4-BE49-F238E27FC236}">
                  <a16:creationId xmlns:a16="http://schemas.microsoft.com/office/drawing/2014/main" id="{384B38BC-21C8-6840-B0C9-8E3A53305149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Right Arrow 1062">
              <a:hlinkClick r:id="rId90" action="ppaction://hlinksldjump"/>
              <a:extLst>
                <a:ext uri="{FF2B5EF4-FFF2-40B4-BE49-F238E27FC236}">
                  <a16:creationId xmlns:a16="http://schemas.microsoft.com/office/drawing/2014/main" id="{5976B2B5-B95D-994E-A4F2-536BBE994052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Right Arrow 1063">
              <a:hlinkClick r:id="rId91" action="ppaction://hlinksldjump"/>
              <a:extLst>
                <a:ext uri="{FF2B5EF4-FFF2-40B4-BE49-F238E27FC236}">
                  <a16:creationId xmlns:a16="http://schemas.microsoft.com/office/drawing/2014/main" id="{0DF74686-CE1F-D640-A329-F5C41C6E85A5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Right Arrow 1064">
              <a:hlinkClick r:id="rId92" action="ppaction://hlinksldjump"/>
              <a:extLst>
                <a:ext uri="{FF2B5EF4-FFF2-40B4-BE49-F238E27FC236}">
                  <a16:creationId xmlns:a16="http://schemas.microsoft.com/office/drawing/2014/main" id="{C46DD426-1CDB-354B-9F05-E8A6D139A2E5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Right Arrow 1065">
              <a:hlinkClick r:id="rId93" action="ppaction://hlinksldjump"/>
              <a:extLst>
                <a:ext uri="{FF2B5EF4-FFF2-40B4-BE49-F238E27FC236}">
                  <a16:creationId xmlns:a16="http://schemas.microsoft.com/office/drawing/2014/main" id="{CAB45F48-AF86-CA41-9954-BCDA40A5610C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Right Arrow 1066">
              <a:hlinkClick r:id="rId94" action="ppaction://hlinksldjump"/>
              <a:extLst>
                <a:ext uri="{FF2B5EF4-FFF2-40B4-BE49-F238E27FC236}">
                  <a16:creationId xmlns:a16="http://schemas.microsoft.com/office/drawing/2014/main" id="{D9B95906-590D-E14C-9E8E-74785C1CB4CA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Right Arrow 1067">
              <a:hlinkClick r:id="rId95" action="ppaction://hlinksldjump"/>
              <a:extLst>
                <a:ext uri="{FF2B5EF4-FFF2-40B4-BE49-F238E27FC236}">
                  <a16:creationId xmlns:a16="http://schemas.microsoft.com/office/drawing/2014/main" id="{812BB0E5-BD6B-894F-AED4-951083D5D0A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0" name="TextBox 1069">
            <a:extLst>
              <a:ext uri="{FF2B5EF4-FFF2-40B4-BE49-F238E27FC236}">
                <a16:creationId xmlns:a16="http://schemas.microsoft.com/office/drawing/2014/main" id="{869B24D1-D4DF-DB49-81E0-6D4C5B588346}"/>
              </a:ext>
            </a:extLst>
          </p:cNvPr>
          <p:cNvSpPr txBox="1"/>
          <p:nvPr/>
        </p:nvSpPr>
        <p:spPr>
          <a:xfrm>
            <a:off x="986761" y="5998464"/>
            <a:ext cx="10401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GMM-Based filters consume more CPU-time than EKF and UKF, and significantly less than </a:t>
            </a:r>
            <a:r>
              <a:rPr lang="en-US" dirty="0" err="1"/>
              <a:t>EnKF</a:t>
            </a:r>
            <a:r>
              <a:rPr lang="en-US" dirty="0"/>
              <a:t> and particle filters.</a:t>
            </a:r>
          </a:p>
        </p:txBody>
      </p:sp>
    </p:spTree>
    <p:extLst>
      <p:ext uri="{BB962C8B-B14F-4D97-AF65-F5344CB8AC3E}">
        <p14:creationId xmlns:p14="http://schemas.microsoft.com/office/powerpoint/2010/main" val="764044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880D6-6599-8643-9330-789587B7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16</a:t>
            </a:fld>
            <a:endParaRPr lang="en-US"/>
          </a:p>
        </p:txBody>
      </p:sp>
      <p:sp>
        <p:nvSpPr>
          <p:cNvPr id="1095" name="Title 1">
            <a:extLst>
              <a:ext uri="{FF2B5EF4-FFF2-40B4-BE49-F238E27FC236}">
                <a16:creationId xmlns:a16="http://schemas.microsoft.com/office/drawing/2014/main" id="{DCED6A95-B0F9-304A-8205-137FA1C3A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04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380" b="1" dirty="0">
                <a:latin typeface="+mn-lt"/>
              </a:rPr>
              <a:t>Outline</a:t>
            </a:r>
          </a:p>
        </p:txBody>
      </p:sp>
      <p:sp>
        <p:nvSpPr>
          <p:cNvPr id="1096" name="TextBox 1095">
            <a:extLst>
              <a:ext uri="{FF2B5EF4-FFF2-40B4-BE49-F238E27FC236}">
                <a16:creationId xmlns:a16="http://schemas.microsoft.com/office/drawing/2014/main" id="{76691C01-B8F0-9545-9346-9C4209C103F2}"/>
              </a:ext>
            </a:extLst>
          </p:cNvPr>
          <p:cNvSpPr txBox="1"/>
          <p:nvPr/>
        </p:nvSpPr>
        <p:spPr>
          <a:xfrm>
            <a:off x="1053547" y="1382286"/>
            <a:ext cx="101379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Estimation and Output Feedback of Nonlinear Systems in Presence of Noise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Model-based Estimation and Controller Design for Nonlinear Systems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Gaussian Mixture Model Kalman Filter (GMM-KF)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Density Transport with Approximate </a:t>
            </a:r>
            <a:r>
              <a:rPr lang="en-US" sz="2000" dirty="0" err="1"/>
              <a:t>Perron-Frobenius</a:t>
            </a:r>
            <a:r>
              <a:rPr lang="en-US" sz="2000" dirty="0"/>
              <a:t>  Operator</a:t>
            </a:r>
          </a:p>
          <a:p>
            <a:pPr lvl="2"/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Estimation and Controller Design for Unmodeled or Partially Modeled System</a:t>
            </a:r>
          </a:p>
          <a:p>
            <a:pPr marL="457200" indent="-457200">
              <a:buFont typeface="+mj-lt"/>
              <a:buAutoNum type="arabicPeriod" startAt="3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Data-driven Estimation: Echo-state Network with Ensemble Kalman Filter (ESN-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EnKF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Bilinearization, Controllability, and Optimal Control of a Control Affine System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912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3265F4-8D97-F344-9E6D-B5751D800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17</a:t>
            </a:fld>
            <a:endParaRPr lang="en-US"/>
          </a:p>
        </p:txBody>
      </p:sp>
      <p:sp>
        <p:nvSpPr>
          <p:cNvPr id="4" name="Google Shape;410;p76">
            <a:extLst>
              <a:ext uri="{FF2B5EF4-FFF2-40B4-BE49-F238E27FC236}">
                <a16:creationId xmlns:a16="http://schemas.microsoft.com/office/drawing/2014/main" id="{7B5FC0F0-4123-E546-B48A-36A41C6544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111" y="497845"/>
            <a:ext cx="10515600" cy="670506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 err="1">
                <a:latin typeface="+mn-lt"/>
                <a:cs typeface="Times New Roman" panose="02020603050405020304" pitchFamily="18" charset="0"/>
              </a:rPr>
              <a:t>Perron-Frobenius</a:t>
            </a:r>
            <a:r>
              <a:rPr lang="en-US" sz="3375" b="1" dirty="0">
                <a:latin typeface="+mn-lt"/>
                <a:cs typeface="Times New Roman" panose="02020603050405020304" pitchFamily="18" charset="0"/>
              </a:rPr>
              <a:t> (PF) Operator: Definitions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3A7DDD-DBA9-2245-ACB7-3AC1DD670796}"/>
              </a:ext>
            </a:extLst>
          </p:cNvPr>
          <p:cNvSpPr txBox="1"/>
          <p:nvPr/>
        </p:nvSpPr>
        <p:spPr>
          <a:xfrm>
            <a:off x="724829" y="1782558"/>
            <a:ext cx="5096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Ordinary differential equation:</a:t>
            </a:r>
          </a:p>
          <a:p>
            <a:endParaRPr lang="en-US" dirty="0"/>
          </a:p>
          <a:p>
            <a:r>
              <a:rPr lang="en-US" dirty="0"/>
              <a:t>                       ,</a:t>
            </a:r>
          </a:p>
          <a:p>
            <a:r>
              <a:rPr lang="en-US" dirty="0"/>
              <a:t> flow-map: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5A91C-40EF-CC4B-AE54-A130F416BC63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2241646" y="2289756"/>
            <a:ext cx="883734" cy="27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46E2E-1C6C-0B41-9A19-618D7AB02771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68798" y="2308078"/>
            <a:ext cx="1073498" cy="294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1AF3F-3154-6048-B647-1F134DEECA1A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876939" y="2693651"/>
            <a:ext cx="1914325" cy="271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9FC0B9-37B3-F74F-B7B2-2EC9EEDC42A6}"/>
              </a:ext>
            </a:extLst>
          </p:cNvPr>
          <p:cNvSpPr txBox="1"/>
          <p:nvPr/>
        </p:nvSpPr>
        <p:spPr>
          <a:xfrm>
            <a:off x="1639429" y="1194610"/>
            <a:ext cx="8775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:  smooth time-invariant vector fields where                     is a compact manifold.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09A398-6D10-F74A-BFA0-02F922754CD5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836540" y="1248850"/>
            <a:ext cx="1672683" cy="300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993DF-D0CA-A142-95BA-153698294EF6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730496" y="1194610"/>
            <a:ext cx="963843" cy="295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F982C3-C8FB-C049-9D68-53A48941A330}"/>
              </a:ext>
            </a:extLst>
          </p:cNvPr>
          <p:cNvPicPr>
            <a:picLocks noChangeAspect="1"/>
          </p:cNvPicPr>
          <p:nvPr/>
        </p:nvPicPr>
        <p:blipFill rotWithShape="1">
          <a:blip r:embed="rId57"/>
          <a:srcRect r="1355"/>
          <a:stretch/>
        </p:blipFill>
        <p:spPr>
          <a:xfrm>
            <a:off x="308990" y="3115460"/>
            <a:ext cx="5861852" cy="21745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5ABEF2-43D2-F742-AAE2-82EA6669113A}"/>
              </a:ext>
            </a:extLst>
          </p:cNvPr>
          <p:cNvSpPr txBox="1"/>
          <p:nvPr/>
        </p:nvSpPr>
        <p:spPr>
          <a:xfrm>
            <a:off x="6623824" y="1594812"/>
            <a:ext cx="4884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Itô</a:t>
            </a:r>
            <a:r>
              <a:rPr lang="en-US" b="1" dirty="0"/>
              <a:t> stochastic differential equation: 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E014CE-75E7-C44B-80A0-820174455400}"/>
              </a:ext>
            </a:extLst>
          </p:cNvPr>
          <p:cNvPicPr>
            <a:picLocks noChangeAspect="1"/>
          </p:cNvPicPr>
          <p:nvPr/>
        </p:nvPicPr>
        <p:blipFill rotWithShape="1">
          <a:blip r:embed="rId58"/>
          <a:srcRect r="45709" b="9301"/>
          <a:stretch/>
        </p:blipFill>
        <p:spPr>
          <a:xfrm>
            <a:off x="6611140" y="1935482"/>
            <a:ext cx="4172089" cy="365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306192-8FAA-8C44-92BD-D86170E4CDBF}"/>
              </a:ext>
            </a:extLst>
          </p:cNvPr>
          <p:cNvPicPr>
            <a:picLocks noChangeAspect="1"/>
          </p:cNvPicPr>
          <p:nvPr/>
        </p:nvPicPr>
        <p:blipFill rotWithShape="1">
          <a:blip r:embed="rId58"/>
          <a:srcRect l="54730" r="410" b="9301"/>
          <a:stretch/>
        </p:blipFill>
        <p:spPr>
          <a:xfrm>
            <a:off x="6730496" y="2294219"/>
            <a:ext cx="3447288" cy="365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B368A-6604-3142-A8BB-8EF190394E0E}"/>
              </a:ext>
            </a:extLst>
          </p:cNvPr>
          <p:cNvPicPr>
            <a:picLocks noChangeAspect="1"/>
          </p:cNvPicPr>
          <p:nvPr/>
        </p:nvPicPr>
        <p:blipFill rotWithShape="1">
          <a:blip r:embed="rId59"/>
          <a:srcRect l="499" t="1068" r="1438" b="-1068"/>
          <a:stretch/>
        </p:blipFill>
        <p:spPr>
          <a:xfrm>
            <a:off x="6219488" y="2763817"/>
            <a:ext cx="5802372" cy="15581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9C7FA3-7F9C-D34A-8E58-1781CE6B2D2B}"/>
              </a:ext>
            </a:extLst>
          </p:cNvPr>
          <p:cNvPicPr>
            <a:picLocks noChangeAspect="1"/>
          </p:cNvPicPr>
          <p:nvPr/>
        </p:nvPicPr>
        <p:blipFill rotWithShape="1">
          <a:blip r:embed="rId60"/>
          <a:srcRect l="525" t="2587" r="624" b="2205"/>
          <a:stretch/>
        </p:blipFill>
        <p:spPr>
          <a:xfrm>
            <a:off x="6236208" y="4395390"/>
            <a:ext cx="5785653" cy="2019922"/>
          </a:xfrm>
          <a:prstGeom prst="rect">
            <a:avLst/>
          </a:prstGeom>
        </p:spPr>
      </p:pic>
      <p:grpSp>
        <p:nvGrpSpPr>
          <p:cNvPr id="461" name="Group 460">
            <a:extLst>
              <a:ext uri="{FF2B5EF4-FFF2-40B4-BE49-F238E27FC236}">
                <a16:creationId xmlns:a16="http://schemas.microsoft.com/office/drawing/2014/main" id="{0EE5B5EC-C688-5D40-9C79-5B027DEB17D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413" name="TextBox 412">
              <a:hlinkClick r:id="rId61" action="ppaction://hlinksldjump"/>
              <a:extLst>
                <a:ext uri="{FF2B5EF4-FFF2-40B4-BE49-F238E27FC236}">
                  <a16:creationId xmlns:a16="http://schemas.microsoft.com/office/drawing/2014/main" id="{73B1FC19-AFED-574C-B492-096DF351037F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414" name="Right Arrow 413">
              <a:hlinkClick r:id="rId61" action="ppaction://hlinksldjump"/>
              <a:extLst>
                <a:ext uri="{FF2B5EF4-FFF2-40B4-BE49-F238E27FC236}">
                  <a16:creationId xmlns:a16="http://schemas.microsoft.com/office/drawing/2014/main" id="{F8398F66-2346-3641-BB0D-FDBB2998E98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ight Arrow 414">
              <a:hlinkClick r:id="rId62" action="ppaction://hlinksldjump"/>
              <a:extLst>
                <a:ext uri="{FF2B5EF4-FFF2-40B4-BE49-F238E27FC236}">
                  <a16:creationId xmlns:a16="http://schemas.microsoft.com/office/drawing/2014/main" id="{387C9F57-CCB5-6742-9A37-C9F03F60E56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ight Arrow 415">
              <a:hlinkClick r:id="rId63" action="ppaction://hlinksldjump"/>
              <a:extLst>
                <a:ext uri="{FF2B5EF4-FFF2-40B4-BE49-F238E27FC236}">
                  <a16:creationId xmlns:a16="http://schemas.microsoft.com/office/drawing/2014/main" id="{077C8EA4-CE28-D74B-AEEF-C62C54E51E7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ight Arrow 416">
              <a:hlinkClick r:id="rId64" action="ppaction://hlinksldjump"/>
              <a:extLst>
                <a:ext uri="{FF2B5EF4-FFF2-40B4-BE49-F238E27FC236}">
                  <a16:creationId xmlns:a16="http://schemas.microsoft.com/office/drawing/2014/main" id="{304C153D-71BB-3C4D-B77C-36E7C4514B0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TextBox 417">
              <a:hlinkClick r:id="rId65" action="ppaction://hlinksldjump"/>
              <a:extLst>
                <a:ext uri="{FF2B5EF4-FFF2-40B4-BE49-F238E27FC236}">
                  <a16:creationId xmlns:a16="http://schemas.microsoft.com/office/drawing/2014/main" id="{1417EAB9-8398-5649-A135-CF4550C97575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419" name="Right Arrow 418">
              <a:hlinkClick r:id="rId65" action="ppaction://hlinksldjump"/>
              <a:extLst>
                <a:ext uri="{FF2B5EF4-FFF2-40B4-BE49-F238E27FC236}">
                  <a16:creationId xmlns:a16="http://schemas.microsoft.com/office/drawing/2014/main" id="{827DDB78-C779-8E46-975A-25D08636C86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Right Arrow 419">
              <a:hlinkClick r:id="rId66" action="ppaction://hlinksldjump"/>
              <a:extLst>
                <a:ext uri="{FF2B5EF4-FFF2-40B4-BE49-F238E27FC236}">
                  <a16:creationId xmlns:a16="http://schemas.microsoft.com/office/drawing/2014/main" id="{8DF82FAF-9EBE-9A45-AC9C-79A86480E1F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ight Arrow 420">
              <a:hlinkClick r:id="rId67" action="ppaction://hlinksldjump"/>
              <a:extLst>
                <a:ext uri="{FF2B5EF4-FFF2-40B4-BE49-F238E27FC236}">
                  <a16:creationId xmlns:a16="http://schemas.microsoft.com/office/drawing/2014/main" id="{654EE5AE-52E8-C549-A640-4BAA493441E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ight Arrow 421">
              <a:hlinkClick r:id="rId68" action="ppaction://hlinksldjump"/>
              <a:extLst>
                <a:ext uri="{FF2B5EF4-FFF2-40B4-BE49-F238E27FC236}">
                  <a16:creationId xmlns:a16="http://schemas.microsoft.com/office/drawing/2014/main" id="{1663CAA6-5C52-4C4C-B2C9-7CCFAC009EE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ight Arrow 422">
              <a:hlinkClick r:id="rId69" action="ppaction://hlinksldjump"/>
              <a:extLst>
                <a:ext uri="{FF2B5EF4-FFF2-40B4-BE49-F238E27FC236}">
                  <a16:creationId xmlns:a16="http://schemas.microsoft.com/office/drawing/2014/main" id="{6FF623B8-01EF-3847-9A35-25408E1377E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ight Arrow 423">
              <a:hlinkClick r:id="rId70" action="ppaction://hlinksldjump"/>
              <a:extLst>
                <a:ext uri="{FF2B5EF4-FFF2-40B4-BE49-F238E27FC236}">
                  <a16:creationId xmlns:a16="http://schemas.microsoft.com/office/drawing/2014/main" id="{4F38B20C-FD4F-7B40-821B-E3FD6E991A5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ight Arrow 424">
              <a:hlinkClick r:id="rId71" action="ppaction://hlinksldjump"/>
              <a:extLst>
                <a:ext uri="{FF2B5EF4-FFF2-40B4-BE49-F238E27FC236}">
                  <a16:creationId xmlns:a16="http://schemas.microsoft.com/office/drawing/2014/main" id="{C885593B-B9A2-1147-B2AF-DB2E6236C2C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ight Arrow 425">
              <a:hlinkClick r:id="rId72" action="ppaction://hlinksldjump"/>
              <a:extLst>
                <a:ext uri="{FF2B5EF4-FFF2-40B4-BE49-F238E27FC236}">
                  <a16:creationId xmlns:a16="http://schemas.microsoft.com/office/drawing/2014/main" id="{16F92958-16D6-2141-A4E5-F68CCD1B61A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TextBox 426">
              <a:hlinkClick r:id="rId73" action="ppaction://hlinksldjump"/>
              <a:extLst>
                <a:ext uri="{FF2B5EF4-FFF2-40B4-BE49-F238E27FC236}">
                  <a16:creationId xmlns:a16="http://schemas.microsoft.com/office/drawing/2014/main" id="{BE169E90-628C-884F-A19E-AE421254153F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428" name="Right Arrow 427">
              <a:hlinkClick r:id="rId73" action="ppaction://hlinksldjump"/>
              <a:extLst>
                <a:ext uri="{FF2B5EF4-FFF2-40B4-BE49-F238E27FC236}">
                  <a16:creationId xmlns:a16="http://schemas.microsoft.com/office/drawing/2014/main" id="{CC62B15A-2D19-8742-9733-3A94D1B57F9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ight Arrow 428">
              <a:hlinkClick r:id="rId74" action="ppaction://hlinksldjump"/>
              <a:extLst>
                <a:ext uri="{FF2B5EF4-FFF2-40B4-BE49-F238E27FC236}">
                  <a16:creationId xmlns:a16="http://schemas.microsoft.com/office/drawing/2014/main" id="{2F222EA7-0C4D-4E4C-9FD5-E5D9EA1AC16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ight Arrow 429">
              <a:hlinkClick r:id="rId75" action="ppaction://hlinksldjump"/>
              <a:extLst>
                <a:ext uri="{FF2B5EF4-FFF2-40B4-BE49-F238E27FC236}">
                  <a16:creationId xmlns:a16="http://schemas.microsoft.com/office/drawing/2014/main" id="{E9997C62-C883-6E49-91DB-3459EA3B9EB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ight Arrow 430">
              <a:hlinkClick r:id="rId76" action="ppaction://hlinksldjump"/>
              <a:extLst>
                <a:ext uri="{FF2B5EF4-FFF2-40B4-BE49-F238E27FC236}">
                  <a16:creationId xmlns:a16="http://schemas.microsoft.com/office/drawing/2014/main" id="{30216BC6-DFBD-034E-84CB-F15347174D2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ight Arrow 431">
              <a:hlinkClick r:id="rId77" action="ppaction://hlinksldjump"/>
              <a:extLst>
                <a:ext uri="{FF2B5EF4-FFF2-40B4-BE49-F238E27FC236}">
                  <a16:creationId xmlns:a16="http://schemas.microsoft.com/office/drawing/2014/main" id="{C03EBCA4-2781-414B-8EF7-188734FFE78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ight Arrow 432">
              <a:hlinkClick r:id="rId78" action="ppaction://hlinksldjump"/>
              <a:extLst>
                <a:ext uri="{FF2B5EF4-FFF2-40B4-BE49-F238E27FC236}">
                  <a16:creationId xmlns:a16="http://schemas.microsoft.com/office/drawing/2014/main" id="{ED5AEE92-EB7D-F843-9797-5424D6E86D01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ight Arrow 433">
              <a:hlinkClick r:id="rId79" action="ppaction://hlinksldjump"/>
              <a:extLst>
                <a:ext uri="{FF2B5EF4-FFF2-40B4-BE49-F238E27FC236}">
                  <a16:creationId xmlns:a16="http://schemas.microsoft.com/office/drawing/2014/main" id="{0B605282-C7F5-9B46-B50F-B6FE624160B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ight Arrow 434">
              <a:hlinkClick r:id="rId80" action="ppaction://hlinksldjump"/>
              <a:extLst>
                <a:ext uri="{FF2B5EF4-FFF2-40B4-BE49-F238E27FC236}">
                  <a16:creationId xmlns:a16="http://schemas.microsoft.com/office/drawing/2014/main" id="{099F2885-4C1C-2242-9570-BE42DA4FBB6A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ight Arrow 435">
              <a:hlinkClick r:id="rId81" action="ppaction://hlinksldjump"/>
              <a:extLst>
                <a:ext uri="{FF2B5EF4-FFF2-40B4-BE49-F238E27FC236}">
                  <a16:creationId xmlns:a16="http://schemas.microsoft.com/office/drawing/2014/main" id="{4407F7FF-B753-FF43-A2E4-3B766392FEC2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ight Arrow 436">
              <a:hlinkClick r:id="rId82" action="ppaction://hlinksldjump"/>
              <a:extLst>
                <a:ext uri="{FF2B5EF4-FFF2-40B4-BE49-F238E27FC236}">
                  <a16:creationId xmlns:a16="http://schemas.microsoft.com/office/drawing/2014/main" id="{56E9849A-9BCA-6049-9861-1228E33160CB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ight Arrow 437">
              <a:hlinkClick r:id="rId83" action="ppaction://hlinksldjump"/>
              <a:extLst>
                <a:ext uri="{FF2B5EF4-FFF2-40B4-BE49-F238E27FC236}">
                  <a16:creationId xmlns:a16="http://schemas.microsoft.com/office/drawing/2014/main" id="{5B66317A-C39F-D746-B6A7-457E06180314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TextBox 438">
              <a:hlinkClick r:id="rId84" action="ppaction://hlinksldjump"/>
              <a:extLst>
                <a:ext uri="{FF2B5EF4-FFF2-40B4-BE49-F238E27FC236}">
                  <a16:creationId xmlns:a16="http://schemas.microsoft.com/office/drawing/2014/main" id="{1F728B7A-1F09-3A4A-9E06-649AF3522BA5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440" name="Right Arrow 439">
              <a:hlinkClick r:id="rId84" action="ppaction://hlinksldjump"/>
              <a:extLst>
                <a:ext uri="{FF2B5EF4-FFF2-40B4-BE49-F238E27FC236}">
                  <a16:creationId xmlns:a16="http://schemas.microsoft.com/office/drawing/2014/main" id="{DF7486B3-2983-DA4B-A5A8-C6F084E7BDB0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ight Arrow 440">
              <a:hlinkClick r:id="rId85" action="ppaction://hlinksldjump"/>
              <a:extLst>
                <a:ext uri="{FF2B5EF4-FFF2-40B4-BE49-F238E27FC236}">
                  <a16:creationId xmlns:a16="http://schemas.microsoft.com/office/drawing/2014/main" id="{A6803FAC-06ED-834C-AF3E-2A38BB5E1E1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ight Arrow 441">
              <a:hlinkClick r:id="rId86" action="ppaction://hlinksldjump"/>
              <a:extLst>
                <a:ext uri="{FF2B5EF4-FFF2-40B4-BE49-F238E27FC236}">
                  <a16:creationId xmlns:a16="http://schemas.microsoft.com/office/drawing/2014/main" id="{1BA1857A-CCB0-CF4B-859F-48765C115AFC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ight Arrow 442">
              <a:hlinkClick r:id="rId87" action="ppaction://hlinksldjump"/>
              <a:extLst>
                <a:ext uri="{FF2B5EF4-FFF2-40B4-BE49-F238E27FC236}">
                  <a16:creationId xmlns:a16="http://schemas.microsoft.com/office/drawing/2014/main" id="{E7809927-BF11-4048-B8EB-1C8976217BE8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ight Arrow 443">
              <a:hlinkClick r:id="rId88" action="ppaction://hlinksldjump"/>
              <a:extLst>
                <a:ext uri="{FF2B5EF4-FFF2-40B4-BE49-F238E27FC236}">
                  <a16:creationId xmlns:a16="http://schemas.microsoft.com/office/drawing/2014/main" id="{E7AC8258-758F-9D46-AEC5-4C804597F134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ight Arrow 444">
              <a:hlinkClick r:id="rId89" action="ppaction://hlinksldjump"/>
              <a:extLst>
                <a:ext uri="{FF2B5EF4-FFF2-40B4-BE49-F238E27FC236}">
                  <a16:creationId xmlns:a16="http://schemas.microsoft.com/office/drawing/2014/main" id="{47C92B79-1C7C-5048-9D21-81ED87BF8546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ight Arrow 445">
              <a:hlinkClick r:id="rId90" action="ppaction://hlinksldjump"/>
              <a:extLst>
                <a:ext uri="{FF2B5EF4-FFF2-40B4-BE49-F238E27FC236}">
                  <a16:creationId xmlns:a16="http://schemas.microsoft.com/office/drawing/2014/main" id="{ACEEEFF6-8F59-7F4D-BA90-CBAADF2106E9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ight Arrow 446">
              <a:hlinkClick r:id="rId91" action="ppaction://hlinksldjump"/>
              <a:extLst>
                <a:ext uri="{FF2B5EF4-FFF2-40B4-BE49-F238E27FC236}">
                  <a16:creationId xmlns:a16="http://schemas.microsoft.com/office/drawing/2014/main" id="{CD7D76F0-C1C7-A847-B51F-B82AF10DECAA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ight Arrow 4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E94AD2D0-1C6E-F34E-A1AD-81D132C05166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TextBox 448">
              <a:hlinkClick r:id="rId93" action="ppaction://hlinksldjump"/>
              <a:extLst>
                <a:ext uri="{FF2B5EF4-FFF2-40B4-BE49-F238E27FC236}">
                  <a16:creationId xmlns:a16="http://schemas.microsoft.com/office/drawing/2014/main" id="{1881599E-A36C-4D45-8129-71C09AD0094E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450" name="Right Arrow 449">
              <a:hlinkClick r:id="rId93" action="ppaction://hlinksldjump"/>
              <a:extLst>
                <a:ext uri="{FF2B5EF4-FFF2-40B4-BE49-F238E27FC236}">
                  <a16:creationId xmlns:a16="http://schemas.microsoft.com/office/drawing/2014/main" id="{2BFBF13B-AC6B-0C4B-857A-0A9056A9AED7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ight Arrow 450">
              <a:hlinkClick r:id="rId94" action="ppaction://hlinksldjump"/>
              <a:extLst>
                <a:ext uri="{FF2B5EF4-FFF2-40B4-BE49-F238E27FC236}">
                  <a16:creationId xmlns:a16="http://schemas.microsoft.com/office/drawing/2014/main" id="{B7E5AD72-BE14-AA42-AC4C-252963629B66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ight Arrow 451">
              <a:hlinkClick r:id="rId95" action="ppaction://hlinksldjump"/>
              <a:extLst>
                <a:ext uri="{FF2B5EF4-FFF2-40B4-BE49-F238E27FC236}">
                  <a16:creationId xmlns:a16="http://schemas.microsoft.com/office/drawing/2014/main" id="{67C4AE5B-0754-BF4F-BD7C-233E5C78ACB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ight Arrow 452">
              <a:hlinkClick r:id="rId96" action="ppaction://hlinksldjump"/>
              <a:extLst>
                <a:ext uri="{FF2B5EF4-FFF2-40B4-BE49-F238E27FC236}">
                  <a16:creationId xmlns:a16="http://schemas.microsoft.com/office/drawing/2014/main" id="{67257C48-2B0B-214E-B677-F470149389B3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ight Arrow 453">
              <a:hlinkClick r:id="rId97" action="ppaction://hlinksldjump"/>
              <a:extLst>
                <a:ext uri="{FF2B5EF4-FFF2-40B4-BE49-F238E27FC236}">
                  <a16:creationId xmlns:a16="http://schemas.microsoft.com/office/drawing/2014/main" id="{AEE525B9-30B8-2540-B5DB-4A6FDB2643BC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ight Arrow 454">
              <a:hlinkClick r:id="rId98" action="ppaction://hlinksldjump"/>
              <a:extLst>
                <a:ext uri="{FF2B5EF4-FFF2-40B4-BE49-F238E27FC236}">
                  <a16:creationId xmlns:a16="http://schemas.microsoft.com/office/drawing/2014/main" id="{1063BD52-24D6-9E4D-A116-E483C822213B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ight Arrow 455">
              <a:hlinkClick r:id="rId99" action="ppaction://hlinksldjump"/>
              <a:extLst>
                <a:ext uri="{FF2B5EF4-FFF2-40B4-BE49-F238E27FC236}">
                  <a16:creationId xmlns:a16="http://schemas.microsoft.com/office/drawing/2014/main" id="{9006052E-21D6-9C4D-9700-7E83AB5D69C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ight Arrow 456">
              <a:hlinkClick r:id="rId100" action="ppaction://hlinksldjump"/>
              <a:extLst>
                <a:ext uri="{FF2B5EF4-FFF2-40B4-BE49-F238E27FC236}">
                  <a16:creationId xmlns:a16="http://schemas.microsoft.com/office/drawing/2014/main" id="{1080D2A1-34BA-B14D-BB94-08D0780FC767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ight Arrow 457">
              <a:hlinkClick r:id="rId101" action="ppaction://hlinksldjump"/>
              <a:extLst>
                <a:ext uri="{FF2B5EF4-FFF2-40B4-BE49-F238E27FC236}">
                  <a16:creationId xmlns:a16="http://schemas.microsoft.com/office/drawing/2014/main" id="{54E5829E-54F3-BA4B-B6DB-7CD97B594D01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ight Arrow 458">
              <a:hlinkClick r:id="rId102" action="ppaction://hlinksldjump"/>
              <a:extLst>
                <a:ext uri="{FF2B5EF4-FFF2-40B4-BE49-F238E27FC236}">
                  <a16:creationId xmlns:a16="http://schemas.microsoft.com/office/drawing/2014/main" id="{4EF75085-B61F-BF49-8C1B-81F4BA389D7F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ight Arrow 459">
              <a:hlinkClick r:id="rId103" action="ppaction://hlinksldjump"/>
              <a:extLst>
                <a:ext uri="{FF2B5EF4-FFF2-40B4-BE49-F238E27FC236}">
                  <a16:creationId xmlns:a16="http://schemas.microsoft.com/office/drawing/2014/main" id="{295DAFEB-A455-2B46-8AA9-57807B11B9AA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2" name="TextBox 461">
            <a:extLst>
              <a:ext uri="{FF2B5EF4-FFF2-40B4-BE49-F238E27FC236}">
                <a16:creationId xmlns:a16="http://schemas.microsoft.com/office/drawing/2014/main" id="{572822D2-CA8E-4646-AAD7-7010AA81CC79}"/>
              </a:ext>
            </a:extLst>
          </p:cNvPr>
          <p:cNvSpPr txBox="1"/>
          <p:nvPr/>
        </p:nvSpPr>
        <p:spPr>
          <a:xfrm>
            <a:off x="588630" y="5405351"/>
            <a:ext cx="550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operates on the density function      to propagate it with respect to the differential equation. </a:t>
            </a:r>
          </a:p>
        </p:txBody>
      </p:sp>
      <p:pic>
        <p:nvPicPr>
          <p:cNvPr id="463" name="Picture 462">
            <a:extLst>
              <a:ext uri="{FF2B5EF4-FFF2-40B4-BE49-F238E27FC236}">
                <a16:creationId xmlns:a16="http://schemas.microsoft.com/office/drawing/2014/main" id="{DC8C71F3-155A-DB43-8B7F-B822DC898158}"/>
              </a:ext>
            </a:extLst>
          </p:cNvPr>
          <p:cNvPicPr>
            <a:picLocks noChangeAspect="1"/>
          </p:cNvPicPr>
          <p:nvPr/>
        </p:nvPicPr>
        <p:blipFill>
          <a:blip r:embed="rId104"/>
          <a:stretch>
            <a:fillRect/>
          </a:stretch>
        </p:blipFill>
        <p:spPr>
          <a:xfrm>
            <a:off x="590449" y="5493443"/>
            <a:ext cx="296620" cy="193148"/>
          </a:xfrm>
          <a:prstGeom prst="rect">
            <a:avLst/>
          </a:prstGeom>
        </p:spPr>
      </p:pic>
      <p:pic>
        <p:nvPicPr>
          <p:cNvPr id="464" name="Picture 463">
            <a:extLst>
              <a:ext uri="{FF2B5EF4-FFF2-40B4-BE49-F238E27FC236}">
                <a16:creationId xmlns:a16="http://schemas.microsoft.com/office/drawing/2014/main" id="{2D247554-B14A-B34F-8FF9-596FA8606CC6}"/>
              </a:ext>
            </a:extLst>
          </p:cNvPr>
          <p:cNvPicPr>
            <a:picLocks noChangeAspect="1"/>
          </p:cNvPicPr>
          <p:nvPr/>
        </p:nvPicPr>
        <p:blipFill>
          <a:blip r:embed="rId105"/>
          <a:stretch>
            <a:fillRect/>
          </a:stretch>
        </p:blipFill>
        <p:spPr>
          <a:xfrm>
            <a:off x="4032255" y="5488187"/>
            <a:ext cx="164995" cy="22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22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8B4E73-8A9D-8641-88AF-76E9539A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18</a:t>
            </a:fld>
            <a:endParaRPr lang="en-US"/>
          </a:p>
        </p:txBody>
      </p:sp>
      <p:sp>
        <p:nvSpPr>
          <p:cNvPr id="4" name="Google Shape;176;p36">
            <a:extLst>
              <a:ext uri="{FF2B5EF4-FFF2-40B4-BE49-F238E27FC236}">
                <a16:creationId xmlns:a16="http://schemas.microsoft.com/office/drawing/2014/main" id="{E8002081-E7AC-6D46-AB9B-B847CB90EF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28600"/>
            <a:ext cx="10515600" cy="1325563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Relation to Prior Work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BF70FE-5B31-BA43-9403-9DB7BC5B8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122029"/>
              </p:ext>
            </p:extLst>
          </p:nvPr>
        </p:nvGraphicFramePr>
        <p:xfrm>
          <a:off x="838200" y="1643977"/>
          <a:ext cx="10640565" cy="35223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57728">
                  <a:extLst>
                    <a:ext uri="{9D8B030D-6E8A-4147-A177-3AD203B41FA5}">
                      <a16:colId xmlns:a16="http://schemas.microsoft.com/office/drawing/2014/main" val="190852918"/>
                    </a:ext>
                  </a:extLst>
                </a:gridCol>
                <a:gridCol w="2816352">
                  <a:extLst>
                    <a:ext uri="{9D8B030D-6E8A-4147-A177-3AD203B41FA5}">
                      <a16:colId xmlns:a16="http://schemas.microsoft.com/office/drawing/2014/main" val="2490508219"/>
                    </a:ext>
                  </a:extLst>
                </a:gridCol>
                <a:gridCol w="1310854">
                  <a:extLst>
                    <a:ext uri="{9D8B030D-6E8A-4147-A177-3AD203B41FA5}">
                      <a16:colId xmlns:a16="http://schemas.microsoft.com/office/drawing/2014/main" val="1147730419"/>
                    </a:ext>
                  </a:extLst>
                </a:gridCol>
                <a:gridCol w="1184341">
                  <a:extLst>
                    <a:ext uri="{9D8B030D-6E8A-4147-A177-3AD203B41FA5}">
                      <a16:colId xmlns:a16="http://schemas.microsoft.com/office/drawing/2014/main" val="1685282954"/>
                    </a:ext>
                  </a:extLst>
                </a:gridCol>
                <a:gridCol w="2171290">
                  <a:extLst>
                    <a:ext uri="{9D8B030D-6E8A-4147-A177-3AD203B41FA5}">
                      <a16:colId xmlns:a16="http://schemas.microsoft.com/office/drawing/2014/main" val="348817787"/>
                    </a:ext>
                  </a:extLst>
                </a:gridCol>
              </a:tblGrid>
              <a:tr h="581316">
                <a:tc>
                  <a:txBody>
                    <a:bodyPr/>
                    <a:lstStyle/>
                    <a:p>
                      <a:r>
                        <a:rPr lang="en-US" sz="1600" dirty="0"/>
                        <a:t>Literature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Monte Carlo method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Time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61161"/>
                  </a:ext>
                </a:extLst>
              </a:tr>
              <a:tr h="826080">
                <a:tc>
                  <a:txBody>
                    <a:bodyPr/>
                    <a:lstStyle/>
                    <a:p>
                      <a:r>
                        <a:rPr lang="en-US" sz="1600" dirty="0"/>
                        <a:t>Approximation of density transfer operators [</a:t>
                      </a:r>
                      <a:r>
                        <a:rPr lang="en-US" sz="1600" dirty="0" err="1"/>
                        <a:t>Ulam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Froyland</a:t>
                      </a:r>
                      <a:r>
                        <a:rPr lang="en-US" sz="1600" dirty="0"/>
                        <a:t> et al. 2014]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Ulam’s</a:t>
                      </a:r>
                      <a:r>
                        <a:rPr lang="en-US" sz="1600" dirty="0"/>
                        <a:t>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Single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General purpose method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653881"/>
                  </a:ext>
                </a:extLst>
              </a:tr>
              <a:tr h="581316">
                <a:tc>
                  <a:txBody>
                    <a:bodyPr/>
                    <a:lstStyle/>
                    <a:p>
                      <a:r>
                        <a:rPr lang="en-US" sz="1600" dirty="0"/>
                        <a:t>Finding almost time-invariant set [</a:t>
                      </a:r>
                      <a:r>
                        <a:rPr lang="en-US" sz="1600" dirty="0" err="1"/>
                        <a:t>Froyland</a:t>
                      </a:r>
                      <a:r>
                        <a:rPr lang="en-US" sz="1600" dirty="0"/>
                        <a:t> et al. 2001, 2009]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Global analysis of invariant object (GAIO)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Single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Fluid dynamics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651840"/>
                  </a:ext>
                </a:extLst>
              </a:tr>
              <a:tr h="826080">
                <a:tc>
                  <a:txBody>
                    <a:bodyPr/>
                    <a:lstStyle/>
                    <a:p>
                      <a:r>
                        <a:rPr lang="en-US" sz="1600" dirty="0"/>
                        <a:t>Approximation of Koopman operator [</a:t>
                      </a:r>
                      <a:r>
                        <a:rPr lang="en-US" sz="1600" dirty="0" err="1"/>
                        <a:t>Mezić</a:t>
                      </a:r>
                      <a:r>
                        <a:rPr lang="en-US" sz="1600" dirty="0"/>
                        <a:t> et al. 2005, Rowley et al. 2009, Williams et al. 2015]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Extended Dynamic Mode Decomposition (EDMD) and variants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Multi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Fluid dynamics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833707"/>
                  </a:ext>
                </a:extLst>
              </a:tr>
              <a:tr h="707591">
                <a:tc>
                  <a:txBody>
                    <a:bodyPr/>
                    <a:lstStyle/>
                    <a:p>
                      <a:r>
                        <a:rPr lang="en-US" sz="1600" dirty="0"/>
                        <a:t>Approximation of PF operator with multi-step Monte-Carlo</a:t>
                      </a:r>
                      <a:r>
                        <a:rPr lang="en-US" sz="1600" baseline="300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Constrained </a:t>
                      </a:r>
                      <a:r>
                        <a:rPr lang="en-US" sz="1600" dirty="0" err="1"/>
                        <a:t>Ulam</a:t>
                      </a:r>
                      <a:r>
                        <a:rPr lang="en-US" sz="1600" dirty="0"/>
                        <a:t> Dynamic Mode Decomposition (CUDMD)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Multi step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Short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Nonlinear estimation and output feedback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689443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6D458781-7F95-EA45-87A6-BAF9A9D79BD6}"/>
              </a:ext>
            </a:extLst>
          </p:cNvPr>
          <p:cNvSpPr txBox="1"/>
          <p:nvPr/>
        </p:nvSpPr>
        <p:spPr>
          <a:xfrm>
            <a:off x="838200" y="5771575"/>
            <a:ext cx="1067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D. Goswami, E. </a:t>
            </a:r>
            <a:r>
              <a:rPr lang="en-US" sz="1600" dirty="0" err="1"/>
              <a:t>Thackray</a:t>
            </a:r>
            <a:r>
              <a:rPr lang="en-US" sz="1600" dirty="0"/>
              <a:t>, and D. A. Paley. </a:t>
            </a:r>
            <a:r>
              <a:rPr lang="en-US" sz="1600" dirty="0">
                <a:hlinkClick r:id="rId52"/>
              </a:rPr>
              <a:t>Constrained Ulam Dynamic Mode Decomposition: Approximation of Perron-Frobenius Operator for Deterministic and Stochastic Systems</a:t>
            </a:r>
            <a:r>
              <a:rPr lang="en-US" sz="1600" dirty="0"/>
              <a:t>. </a:t>
            </a:r>
            <a:r>
              <a:rPr lang="en-US" sz="1600" i="1" dirty="0"/>
              <a:t>IEEE Control Systems Letters</a:t>
            </a:r>
            <a:r>
              <a:rPr lang="en-US" sz="1600" dirty="0"/>
              <a:t>, 2(4):809–814, 2018.</a:t>
            </a:r>
          </a:p>
        </p:txBody>
      </p: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2EE5FA50-F672-884D-9114-E7839AC4474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526" name="TextBox 525">
              <a:hlinkClick r:id="rId53" action="ppaction://hlinksldjump"/>
              <a:extLst>
                <a:ext uri="{FF2B5EF4-FFF2-40B4-BE49-F238E27FC236}">
                  <a16:creationId xmlns:a16="http://schemas.microsoft.com/office/drawing/2014/main" id="{08E6B35B-2037-8F48-8E49-6B129DD309E7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527" name="Right Arrow 526">
              <a:hlinkClick r:id="rId53" action="ppaction://hlinksldjump"/>
              <a:extLst>
                <a:ext uri="{FF2B5EF4-FFF2-40B4-BE49-F238E27FC236}">
                  <a16:creationId xmlns:a16="http://schemas.microsoft.com/office/drawing/2014/main" id="{095A5CF2-8A7F-CA40-B619-0EAF985610F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Right Arrow 527">
              <a:hlinkClick r:id="rId54" action="ppaction://hlinksldjump"/>
              <a:extLst>
                <a:ext uri="{FF2B5EF4-FFF2-40B4-BE49-F238E27FC236}">
                  <a16:creationId xmlns:a16="http://schemas.microsoft.com/office/drawing/2014/main" id="{F31BB869-33B2-E84F-9D3C-65AED78B762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Right Arrow 528">
              <a:hlinkClick r:id="rId55" action="ppaction://hlinksldjump"/>
              <a:extLst>
                <a:ext uri="{FF2B5EF4-FFF2-40B4-BE49-F238E27FC236}">
                  <a16:creationId xmlns:a16="http://schemas.microsoft.com/office/drawing/2014/main" id="{7DC34097-00C7-474B-B5AC-849F1E3E994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Right Arrow 529">
              <a:hlinkClick r:id="rId56" action="ppaction://hlinksldjump"/>
              <a:extLst>
                <a:ext uri="{FF2B5EF4-FFF2-40B4-BE49-F238E27FC236}">
                  <a16:creationId xmlns:a16="http://schemas.microsoft.com/office/drawing/2014/main" id="{736A1C54-C321-6C42-817D-984BFFABA41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TextBox 530">
              <a:hlinkClick r:id="rId57" action="ppaction://hlinksldjump"/>
              <a:extLst>
                <a:ext uri="{FF2B5EF4-FFF2-40B4-BE49-F238E27FC236}">
                  <a16:creationId xmlns:a16="http://schemas.microsoft.com/office/drawing/2014/main" id="{60ACE8C5-8EFD-004B-9F45-D2C84836C5B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532" name="Right Arrow 531">
              <a:hlinkClick r:id="rId57" action="ppaction://hlinksldjump"/>
              <a:extLst>
                <a:ext uri="{FF2B5EF4-FFF2-40B4-BE49-F238E27FC236}">
                  <a16:creationId xmlns:a16="http://schemas.microsoft.com/office/drawing/2014/main" id="{C563F76D-6C2C-014B-A7E0-CE4DFDF427C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Right Arrow 532">
              <a:hlinkClick r:id="rId58" action="ppaction://hlinksldjump"/>
              <a:extLst>
                <a:ext uri="{FF2B5EF4-FFF2-40B4-BE49-F238E27FC236}">
                  <a16:creationId xmlns:a16="http://schemas.microsoft.com/office/drawing/2014/main" id="{A68318D6-753D-3944-A8E2-41DB8AF3286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ight Arrow 533">
              <a:hlinkClick r:id="rId59" action="ppaction://hlinksldjump"/>
              <a:extLst>
                <a:ext uri="{FF2B5EF4-FFF2-40B4-BE49-F238E27FC236}">
                  <a16:creationId xmlns:a16="http://schemas.microsoft.com/office/drawing/2014/main" id="{25377D8E-A3F6-874D-A198-33C27522FD3D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Right Arrow 534">
              <a:hlinkClick r:id="rId60" action="ppaction://hlinksldjump"/>
              <a:extLst>
                <a:ext uri="{FF2B5EF4-FFF2-40B4-BE49-F238E27FC236}">
                  <a16:creationId xmlns:a16="http://schemas.microsoft.com/office/drawing/2014/main" id="{27FACF60-AD92-C949-9865-C93049ACD1E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Right Arrow 535">
              <a:hlinkClick r:id="rId61" action="ppaction://hlinksldjump"/>
              <a:extLst>
                <a:ext uri="{FF2B5EF4-FFF2-40B4-BE49-F238E27FC236}">
                  <a16:creationId xmlns:a16="http://schemas.microsoft.com/office/drawing/2014/main" id="{8F77D8F4-E153-4A4F-996A-83CC45100D5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Right Arrow 536">
              <a:hlinkClick r:id="rId62" action="ppaction://hlinksldjump"/>
              <a:extLst>
                <a:ext uri="{FF2B5EF4-FFF2-40B4-BE49-F238E27FC236}">
                  <a16:creationId xmlns:a16="http://schemas.microsoft.com/office/drawing/2014/main" id="{A9A3E585-1225-3E41-9704-DC0AAA851E3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Right Arrow 537">
              <a:hlinkClick r:id="rId63" action="ppaction://hlinksldjump"/>
              <a:extLst>
                <a:ext uri="{FF2B5EF4-FFF2-40B4-BE49-F238E27FC236}">
                  <a16:creationId xmlns:a16="http://schemas.microsoft.com/office/drawing/2014/main" id="{FF00F37A-F2B1-0F4C-886C-F93BD59021A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Right Arrow 538">
              <a:hlinkClick r:id="rId64" action="ppaction://hlinksldjump"/>
              <a:extLst>
                <a:ext uri="{FF2B5EF4-FFF2-40B4-BE49-F238E27FC236}">
                  <a16:creationId xmlns:a16="http://schemas.microsoft.com/office/drawing/2014/main" id="{1348BD8C-7521-2A4B-ABA8-2CD736B9BE0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TextBox 539">
              <a:hlinkClick r:id="rId65" action="ppaction://hlinksldjump"/>
              <a:extLst>
                <a:ext uri="{FF2B5EF4-FFF2-40B4-BE49-F238E27FC236}">
                  <a16:creationId xmlns:a16="http://schemas.microsoft.com/office/drawing/2014/main" id="{1A6E192B-B338-DB41-A63B-73B418067BBA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541" name="Right Arrow 540">
              <a:hlinkClick r:id="rId65" action="ppaction://hlinksldjump"/>
              <a:extLst>
                <a:ext uri="{FF2B5EF4-FFF2-40B4-BE49-F238E27FC236}">
                  <a16:creationId xmlns:a16="http://schemas.microsoft.com/office/drawing/2014/main" id="{74859B2F-4562-1941-9736-B4A47A0EBB98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Right Arrow 541">
              <a:hlinkClick r:id="rId66" action="ppaction://hlinksldjump"/>
              <a:extLst>
                <a:ext uri="{FF2B5EF4-FFF2-40B4-BE49-F238E27FC236}">
                  <a16:creationId xmlns:a16="http://schemas.microsoft.com/office/drawing/2014/main" id="{3596D54C-1821-174E-8260-4CF1921496F6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Right Arrow 542">
              <a:hlinkClick r:id="rId67" action="ppaction://hlinksldjump"/>
              <a:extLst>
                <a:ext uri="{FF2B5EF4-FFF2-40B4-BE49-F238E27FC236}">
                  <a16:creationId xmlns:a16="http://schemas.microsoft.com/office/drawing/2014/main" id="{DFFBAA97-55B2-ED46-8202-AD463633CE4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Right Arrow 543">
              <a:hlinkClick r:id="rId68" action="ppaction://hlinksldjump"/>
              <a:extLst>
                <a:ext uri="{FF2B5EF4-FFF2-40B4-BE49-F238E27FC236}">
                  <a16:creationId xmlns:a16="http://schemas.microsoft.com/office/drawing/2014/main" id="{6C401421-EDD1-4649-AD07-E6920AF6E10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Right Arrow 544">
              <a:hlinkClick r:id="rId69" action="ppaction://hlinksldjump"/>
              <a:extLst>
                <a:ext uri="{FF2B5EF4-FFF2-40B4-BE49-F238E27FC236}">
                  <a16:creationId xmlns:a16="http://schemas.microsoft.com/office/drawing/2014/main" id="{330F894F-782C-8944-BC31-0829A922654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Right Arrow 545">
              <a:hlinkClick r:id="rId70" action="ppaction://hlinksldjump"/>
              <a:extLst>
                <a:ext uri="{FF2B5EF4-FFF2-40B4-BE49-F238E27FC236}">
                  <a16:creationId xmlns:a16="http://schemas.microsoft.com/office/drawing/2014/main" id="{54122CB2-BBF3-1942-9CCA-DD8C83FD759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Right Arrow 546">
              <a:hlinkClick r:id="rId71" action="ppaction://hlinksldjump"/>
              <a:extLst>
                <a:ext uri="{FF2B5EF4-FFF2-40B4-BE49-F238E27FC236}">
                  <a16:creationId xmlns:a16="http://schemas.microsoft.com/office/drawing/2014/main" id="{39C1A782-5731-FC42-B98C-534E28B5238F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Right Arrow 547">
              <a:hlinkClick r:id="rId72" action="ppaction://hlinksldjump"/>
              <a:extLst>
                <a:ext uri="{FF2B5EF4-FFF2-40B4-BE49-F238E27FC236}">
                  <a16:creationId xmlns:a16="http://schemas.microsoft.com/office/drawing/2014/main" id="{DE08D105-E925-6C43-B322-081989F3CF1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Right Arrow 548">
              <a:hlinkClick r:id="rId73" action="ppaction://hlinksldjump"/>
              <a:extLst>
                <a:ext uri="{FF2B5EF4-FFF2-40B4-BE49-F238E27FC236}">
                  <a16:creationId xmlns:a16="http://schemas.microsoft.com/office/drawing/2014/main" id="{5B657E49-1CF4-914C-92A6-E2CCB8B0AC9D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Right Arrow 549">
              <a:hlinkClick r:id="rId74" action="ppaction://hlinksldjump"/>
              <a:extLst>
                <a:ext uri="{FF2B5EF4-FFF2-40B4-BE49-F238E27FC236}">
                  <a16:creationId xmlns:a16="http://schemas.microsoft.com/office/drawing/2014/main" id="{E4F4C67D-1A41-FD4A-9676-A8F35F1A1361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Right Arrow 550">
              <a:hlinkClick r:id="rId75" action="ppaction://hlinksldjump"/>
              <a:extLst>
                <a:ext uri="{FF2B5EF4-FFF2-40B4-BE49-F238E27FC236}">
                  <a16:creationId xmlns:a16="http://schemas.microsoft.com/office/drawing/2014/main" id="{26E6EA36-A8C0-E042-BF85-06CD15D983E0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TextBox 551">
              <a:hlinkClick r:id="rId76" action="ppaction://hlinksldjump"/>
              <a:extLst>
                <a:ext uri="{FF2B5EF4-FFF2-40B4-BE49-F238E27FC236}">
                  <a16:creationId xmlns:a16="http://schemas.microsoft.com/office/drawing/2014/main" id="{9DB40A90-9FB9-6A49-97E0-462D5D44CB93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553" name="Right Arrow 552">
              <a:hlinkClick r:id="rId76" action="ppaction://hlinksldjump"/>
              <a:extLst>
                <a:ext uri="{FF2B5EF4-FFF2-40B4-BE49-F238E27FC236}">
                  <a16:creationId xmlns:a16="http://schemas.microsoft.com/office/drawing/2014/main" id="{2EEF20D4-9236-D34E-98B7-80364BAEB7C8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Right Arrow 553">
              <a:hlinkClick r:id="rId77" action="ppaction://hlinksldjump"/>
              <a:extLst>
                <a:ext uri="{FF2B5EF4-FFF2-40B4-BE49-F238E27FC236}">
                  <a16:creationId xmlns:a16="http://schemas.microsoft.com/office/drawing/2014/main" id="{09C9250D-C306-A94E-8512-4563AF3247B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Right Arrow 554">
              <a:hlinkClick r:id="rId78" action="ppaction://hlinksldjump"/>
              <a:extLst>
                <a:ext uri="{FF2B5EF4-FFF2-40B4-BE49-F238E27FC236}">
                  <a16:creationId xmlns:a16="http://schemas.microsoft.com/office/drawing/2014/main" id="{B2B0089F-00BA-5741-BA37-394A29D175A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ight Arrow 555">
              <a:hlinkClick r:id="rId79" action="ppaction://hlinksldjump"/>
              <a:extLst>
                <a:ext uri="{FF2B5EF4-FFF2-40B4-BE49-F238E27FC236}">
                  <a16:creationId xmlns:a16="http://schemas.microsoft.com/office/drawing/2014/main" id="{138EA8E9-BA36-B24C-8602-84D6239BB3CD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Right Arrow 556">
              <a:hlinkClick r:id="rId80" action="ppaction://hlinksldjump"/>
              <a:extLst>
                <a:ext uri="{FF2B5EF4-FFF2-40B4-BE49-F238E27FC236}">
                  <a16:creationId xmlns:a16="http://schemas.microsoft.com/office/drawing/2014/main" id="{F2D0C990-3BB3-9943-B859-B2C41E56BE5D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Right Arrow 557">
              <a:hlinkClick r:id="rId81" action="ppaction://hlinksldjump"/>
              <a:extLst>
                <a:ext uri="{FF2B5EF4-FFF2-40B4-BE49-F238E27FC236}">
                  <a16:creationId xmlns:a16="http://schemas.microsoft.com/office/drawing/2014/main" id="{7647B431-8D7B-884D-A8FE-45DB4244AA46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Right Arrow 558">
              <a:hlinkClick r:id="rId82" action="ppaction://hlinksldjump"/>
              <a:extLst>
                <a:ext uri="{FF2B5EF4-FFF2-40B4-BE49-F238E27FC236}">
                  <a16:creationId xmlns:a16="http://schemas.microsoft.com/office/drawing/2014/main" id="{B18C42B4-B8C8-2649-A544-29CFF5698CA6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Right Arrow 559">
              <a:hlinkClick r:id="rId83" action="ppaction://hlinksldjump"/>
              <a:extLst>
                <a:ext uri="{FF2B5EF4-FFF2-40B4-BE49-F238E27FC236}">
                  <a16:creationId xmlns:a16="http://schemas.microsoft.com/office/drawing/2014/main" id="{7FEA2479-AF9F-5E40-9F6E-2D7732C0623D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Right Arrow 560">
              <a:hlinkClick r:id="rId84" action="ppaction://hlinksldjump"/>
              <a:extLst>
                <a:ext uri="{FF2B5EF4-FFF2-40B4-BE49-F238E27FC236}">
                  <a16:creationId xmlns:a16="http://schemas.microsoft.com/office/drawing/2014/main" id="{9BAB0306-2D79-AC43-BC39-D3B21B4B527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TextBox 561">
              <a:hlinkClick r:id="rId85" action="ppaction://hlinksldjump"/>
              <a:extLst>
                <a:ext uri="{FF2B5EF4-FFF2-40B4-BE49-F238E27FC236}">
                  <a16:creationId xmlns:a16="http://schemas.microsoft.com/office/drawing/2014/main" id="{EEA025D1-4975-BB43-90C7-073977DD4E3F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563" name="Right Arrow 562">
              <a:hlinkClick r:id="rId85" action="ppaction://hlinksldjump"/>
              <a:extLst>
                <a:ext uri="{FF2B5EF4-FFF2-40B4-BE49-F238E27FC236}">
                  <a16:creationId xmlns:a16="http://schemas.microsoft.com/office/drawing/2014/main" id="{3303B9FA-2EEF-0748-834A-023C7FBEA448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ight Arrow 563">
              <a:hlinkClick r:id="rId86" action="ppaction://hlinksldjump"/>
              <a:extLst>
                <a:ext uri="{FF2B5EF4-FFF2-40B4-BE49-F238E27FC236}">
                  <a16:creationId xmlns:a16="http://schemas.microsoft.com/office/drawing/2014/main" id="{09DAF42A-E7A5-E34E-ABF2-34E4887CF632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ight Arrow 564">
              <a:hlinkClick r:id="rId87" action="ppaction://hlinksldjump"/>
              <a:extLst>
                <a:ext uri="{FF2B5EF4-FFF2-40B4-BE49-F238E27FC236}">
                  <a16:creationId xmlns:a16="http://schemas.microsoft.com/office/drawing/2014/main" id="{5CBF4A6D-6646-7F4B-A897-796F2F334FEA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Right Arrow 565">
              <a:hlinkClick r:id="rId88" action="ppaction://hlinksldjump"/>
              <a:extLst>
                <a:ext uri="{FF2B5EF4-FFF2-40B4-BE49-F238E27FC236}">
                  <a16:creationId xmlns:a16="http://schemas.microsoft.com/office/drawing/2014/main" id="{49C998DD-6E17-934A-9351-9D85AFAD8209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ight Arrow 566">
              <a:hlinkClick r:id="rId89" action="ppaction://hlinksldjump"/>
              <a:extLst>
                <a:ext uri="{FF2B5EF4-FFF2-40B4-BE49-F238E27FC236}">
                  <a16:creationId xmlns:a16="http://schemas.microsoft.com/office/drawing/2014/main" id="{AE33F1B5-7F38-F442-A31F-4B32527F1061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ight Arrow 567">
              <a:hlinkClick r:id="rId90" action="ppaction://hlinksldjump"/>
              <a:extLst>
                <a:ext uri="{FF2B5EF4-FFF2-40B4-BE49-F238E27FC236}">
                  <a16:creationId xmlns:a16="http://schemas.microsoft.com/office/drawing/2014/main" id="{4F3633F9-779B-B043-B567-53D781803B5A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Right Arrow 568">
              <a:hlinkClick r:id="rId91" action="ppaction://hlinksldjump"/>
              <a:extLst>
                <a:ext uri="{FF2B5EF4-FFF2-40B4-BE49-F238E27FC236}">
                  <a16:creationId xmlns:a16="http://schemas.microsoft.com/office/drawing/2014/main" id="{9210627B-30E5-9046-8591-C8AB0C2E6DBF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ight Arrow 569">
              <a:hlinkClick r:id="rId92" action="ppaction://hlinksldjump"/>
              <a:extLst>
                <a:ext uri="{FF2B5EF4-FFF2-40B4-BE49-F238E27FC236}">
                  <a16:creationId xmlns:a16="http://schemas.microsoft.com/office/drawing/2014/main" id="{053CB5F0-F8B5-584C-BADE-8EB3192C39C6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Right Arrow 570">
              <a:hlinkClick r:id="rId93" action="ppaction://hlinksldjump"/>
              <a:extLst>
                <a:ext uri="{FF2B5EF4-FFF2-40B4-BE49-F238E27FC236}">
                  <a16:creationId xmlns:a16="http://schemas.microsoft.com/office/drawing/2014/main" id="{4AD92E6B-0610-224B-AE68-33CE8D6C3E71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Right Arrow 571">
              <a:hlinkClick r:id="rId94" action="ppaction://hlinksldjump"/>
              <a:extLst>
                <a:ext uri="{FF2B5EF4-FFF2-40B4-BE49-F238E27FC236}">
                  <a16:creationId xmlns:a16="http://schemas.microsoft.com/office/drawing/2014/main" id="{66A4C385-42CA-0A47-8A7D-311D2AC16E08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Right Arrow 572">
              <a:hlinkClick r:id="rId95" action="ppaction://hlinksldjump"/>
              <a:extLst>
                <a:ext uri="{FF2B5EF4-FFF2-40B4-BE49-F238E27FC236}">
                  <a16:creationId xmlns:a16="http://schemas.microsoft.com/office/drawing/2014/main" id="{CB9CA1D4-5B4F-914D-ADEF-1804ADB1175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153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2A6CEC-1D5F-0C4E-B408-0743B7FD3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19</a:t>
            </a:fld>
            <a:endParaRPr lang="en-US"/>
          </a:p>
        </p:txBody>
      </p:sp>
      <p:sp>
        <p:nvSpPr>
          <p:cNvPr id="6" name="Google Shape;410;p76">
            <a:extLst>
              <a:ext uri="{FF2B5EF4-FFF2-40B4-BE49-F238E27FC236}">
                <a16:creationId xmlns:a16="http://schemas.microsoft.com/office/drawing/2014/main" id="{029FB683-58E9-9C48-9A85-7E3871B645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6111" y="497845"/>
            <a:ext cx="10515600" cy="670506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Finite-Dimensional Approximation: Weak Formulation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0" name="Picture 249">
            <a:extLst>
              <a:ext uri="{FF2B5EF4-FFF2-40B4-BE49-F238E27FC236}">
                <a16:creationId xmlns:a16="http://schemas.microsoft.com/office/drawing/2014/main" id="{4C6B859C-328E-FF4A-AB7A-7A6404A7B800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985646" y="1085188"/>
            <a:ext cx="8216530" cy="5271162"/>
          </a:xfrm>
          <a:prstGeom prst="rect">
            <a:avLst/>
          </a:prstGeom>
        </p:spPr>
      </p:pic>
      <p:grpSp>
        <p:nvGrpSpPr>
          <p:cNvPr id="450" name="Group 449">
            <a:extLst>
              <a:ext uri="{FF2B5EF4-FFF2-40B4-BE49-F238E27FC236}">
                <a16:creationId xmlns:a16="http://schemas.microsoft.com/office/drawing/2014/main" id="{6F0C5A37-4B84-B84E-AEAD-D6404925651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402" name="TextBox 401">
              <a:hlinkClick r:id="rId52" action="ppaction://hlinksldjump"/>
              <a:extLst>
                <a:ext uri="{FF2B5EF4-FFF2-40B4-BE49-F238E27FC236}">
                  <a16:creationId xmlns:a16="http://schemas.microsoft.com/office/drawing/2014/main" id="{B22C178E-E4CA-7C4C-A3B9-A2FABE138D96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403" name="Right Arrow 402">
              <a:hlinkClick r:id="rId52" action="ppaction://hlinksldjump"/>
              <a:extLst>
                <a:ext uri="{FF2B5EF4-FFF2-40B4-BE49-F238E27FC236}">
                  <a16:creationId xmlns:a16="http://schemas.microsoft.com/office/drawing/2014/main" id="{414316CC-4EBC-8E4B-9AAC-B67DC919BFF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ight Arrow 403">
              <a:hlinkClick r:id="rId53" action="ppaction://hlinksldjump"/>
              <a:extLst>
                <a:ext uri="{FF2B5EF4-FFF2-40B4-BE49-F238E27FC236}">
                  <a16:creationId xmlns:a16="http://schemas.microsoft.com/office/drawing/2014/main" id="{52DF3FDF-C783-9840-8E6A-F0A0626A078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ight Arrow 404">
              <a:hlinkClick r:id="rId54" action="ppaction://hlinksldjump"/>
              <a:extLst>
                <a:ext uri="{FF2B5EF4-FFF2-40B4-BE49-F238E27FC236}">
                  <a16:creationId xmlns:a16="http://schemas.microsoft.com/office/drawing/2014/main" id="{17223D87-81E6-CE40-91DD-4F5C3382109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ight Arrow 405">
              <a:hlinkClick r:id="rId55" action="ppaction://hlinksldjump"/>
              <a:extLst>
                <a:ext uri="{FF2B5EF4-FFF2-40B4-BE49-F238E27FC236}">
                  <a16:creationId xmlns:a16="http://schemas.microsoft.com/office/drawing/2014/main" id="{CAF0283F-3FB7-4447-BEF1-22745E79E5A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TextBox 406">
              <a:hlinkClick r:id="rId56" action="ppaction://hlinksldjump"/>
              <a:extLst>
                <a:ext uri="{FF2B5EF4-FFF2-40B4-BE49-F238E27FC236}">
                  <a16:creationId xmlns:a16="http://schemas.microsoft.com/office/drawing/2014/main" id="{3E67AA1C-52F5-9A42-8A7E-C3741EFADFA5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408" name="Right Arrow 407">
              <a:hlinkClick r:id="rId56" action="ppaction://hlinksldjump"/>
              <a:extLst>
                <a:ext uri="{FF2B5EF4-FFF2-40B4-BE49-F238E27FC236}">
                  <a16:creationId xmlns:a16="http://schemas.microsoft.com/office/drawing/2014/main" id="{CDB7A559-FF2C-3345-A335-193AFB2DCB3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ight Arrow 408">
              <a:hlinkClick r:id="rId57" action="ppaction://hlinksldjump"/>
              <a:extLst>
                <a:ext uri="{FF2B5EF4-FFF2-40B4-BE49-F238E27FC236}">
                  <a16:creationId xmlns:a16="http://schemas.microsoft.com/office/drawing/2014/main" id="{78C8AA40-EE3F-C948-A00D-893AF45E19C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ight Arrow 409">
              <a:hlinkClick r:id="rId58" action="ppaction://hlinksldjump"/>
              <a:extLst>
                <a:ext uri="{FF2B5EF4-FFF2-40B4-BE49-F238E27FC236}">
                  <a16:creationId xmlns:a16="http://schemas.microsoft.com/office/drawing/2014/main" id="{BFE86EFE-593F-5D41-BF12-DEA147E55E2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ight Arrow 410">
              <a:hlinkClick r:id="rId59" action="ppaction://hlinksldjump"/>
              <a:extLst>
                <a:ext uri="{FF2B5EF4-FFF2-40B4-BE49-F238E27FC236}">
                  <a16:creationId xmlns:a16="http://schemas.microsoft.com/office/drawing/2014/main" id="{1921749B-E072-2D40-96B9-80E1DCCCF83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ight Arrow 411">
              <a:hlinkClick r:id="rId60" action="ppaction://hlinksldjump"/>
              <a:extLst>
                <a:ext uri="{FF2B5EF4-FFF2-40B4-BE49-F238E27FC236}">
                  <a16:creationId xmlns:a16="http://schemas.microsoft.com/office/drawing/2014/main" id="{F48DF30C-21E2-2746-A769-BAF82A533D1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ight Arrow 412">
              <a:hlinkClick r:id="rId61" action="ppaction://hlinksldjump"/>
              <a:extLst>
                <a:ext uri="{FF2B5EF4-FFF2-40B4-BE49-F238E27FC236}">
                  <a16:creationId xmlns:a16="http://schemas.microsoft.com/office/drawing/2014/main" id="{F5758652-4E84-F648-8866-4FF5C390E6D5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ight Arrow 413">
              <a:hlinkClick r:id="rId62" action="ppaction://hlinksldjump"/>
              <a:extLst>
                <a:ext uri="{FF2B5EF4-FFF2-40B4-BE49-F238E27FC236}">
                  <a16:creationId xmlns:a16="http://schemas.microsoft.com/office/drawing/2014/main" id="{D7576090-A759-9A4E-B9BB-0514A50BA9F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ight Arrow 414">
              <a:hlinkClick r:id="rId63" action="ppaction://hlinksldjump"/>
              <a:extLst>
                <a:ext uri="{FF2B5EF4-FFF2-40B4-BE49-F238E27FC236}">
                  <a16:creationId xmlns:a16="http://schemas.microsoft.com/office/drawing/2014/main" id="{2715D582-A33D-104E-B76D-E55D1598D71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TextBox 415">
              <a:hlinkClick r:id="rId64" action="ppaction://hlinksldjump"/>
              <a:extLst>
                <a:ext uri="{FF2B5EF4-FFF2-40B4-BE49-F238E27FC236}">
                  <a16:creationId xmlns:a16="http://schemas.microsoft.com/office/drawing/2014/main" id="{2E1D2BF8-D851-C440-8347-2F66F9AA9A17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417" name="Right Arrow 416">
              <a:hlinkClick r:id="rId64" action="ppaction://hlinksldjump"/>
              <a:extLst>
                <a:ext uri="{FF2B5EF4-FFF2-40B4-BE49-F238E27FC236}">
                  <a16:creationId xmlns:a16="http://schemas.microsoft.com/office/drawing/2014/main" id="{0AEE54A4-AC02-E24C-A874-BE05CEECC3B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ight Arrow 417">
              <a:hlinkClick r:id="rId65" action="ppaction://hlinksldjump"/>
              <a:extLst>
                <a:ext uri="{FF2B5EF4-FFF2-40B4-BE49-F238E27FC236}">
                  <a16:creationId xmlns:a16="http://schemas.microsoft.com/office/drawing/2014/main" id="{99A7CCA6-3730-8D4E-8CCE-E9835D6A9BD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ight Arrow 418">
              <a:hlinkClick r:id="rId66" action="ppaction://hlinksldjump"/>
              <a:extLst>
                <a:ext uri="{FF2B5EF4-FFF2-40B4-BE49-F238E27FC236}">
                  <a16:creationId xmlns:a16="http://schemas.microsoft.com/office/drawing/2014/main" id="{EA1A5752-FD59-4E47-B0A8-8DEC79A337E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Right Arrow 419">
              <a:hlinkClick r:id="rId67" action="ppaction://hlinksldjump"/>
              <a:extLst>
                <a:ext uri="{FF2B5EF4-FFF2-40B4-BE49-F238E27FC236}">
                  <a16:creationId xmlns:a16="http://schemas.microsoft.com/office/drawing/2014/main" id="{E5DD1D61-C8B1-E24C-B48A-085BA710AA9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ight Arrow 420">
              <a:hlinkClick r:id="rId68" action="ppaction://hlinksldjump"/>
              <a:extLst>
                <a:ext uri="{FF2B5EF4-FFF2-40B4-BE49-F238E27FC236}">
                  <a16:creationId xmlns:a16="http://schemas.microsoft.com/office/drawing/2014/main" id="{8019CC79-4972-1647-B563-DC78EFA8AA3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ight Arrow 421">
              <a:hlinkClick r:id="rId69" action="ppaction://hlinksldjump"/>
              <a:extLst>
                <a:ext uri="{FF2B5EF4-FFF2-40B4-BE49-F238E27FC236}">
                  <a16:creationId xmlns:a16="http://schemas.microsoft.com/office/drawing/2014/main" id="{793F4850-706C-6B43-8C52-BCCF448D372F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ight Arrow 422">
              <a:hlinkClick r:id="rId70" action="ppaction://hlinksldjump"/>
              <a:extLst>
                <a:ext uri="{FF2B5EF4-FFF2-40B4-BE49-F238E27FC236}">
                  <a16:creationId xmlns:a16="http://schemas.microsoft.com/office/drawing/2014/main" id="{0FA35E00-9D1D-F340-ADF1-4063C644C57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ight Arrow 423">
              <a:hlinkClick r:id="rId71" action="ppaction://hlinksldjump"/>
              <a:extLst>
                <a:ext uri="{FF2B5EF4-FFF2-40B4-BE49-F238E27FC236}">
                  <a16:creationId xmlns:a16="http://schemas.microsoft.com/office/drawing/2014/main" id="{D2F81179-5992-6141-B496-74F8944EC91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ight Arrow 424">
              <a:hlinkClick r:id="rId72" action="ppaction://hlinksldjump"/>
              <a:extLst>
                <a:ext uri="{FF2B5EF4-FFF2-40B4-BE49-F238E27FC236}">
                  <a16:creationId xmlns:a16="http://schemas.microsoft.com/office/drawing/2014/main" id="{34316CD8-13AD-6F4B-89FD-E2C38CC6331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ight Arrow 425">
              <a:hlinkClick r:id="rId73" action="ppaction://hlinksldjump"/>
              <a:extLst>
                <a:ext uri="{FF2B5EF4-FFF2-40B4-BE49-F238E27FC236}">
                  <a16:creationId xmlns:a16="http://schemas.microsoft.com/office/drawing/2014/main" id="{E5FEA423-71D4-CF48-A091-FE3F542875A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ight Arrow 426">
              <a:hlinkClick r:id="rId74" action="ppaction://hlinksldjump"/>
              <a:extLst>
                <a:ext uri="{FF2B5EF4-FFF2-40B4-BE49-F238E27FC236}">
                  <a16:creationId xmlns:a16="http://schemas.microsoft.com/office/drawing/2014/main" id="{1B4FD818-2BBB-2944-8BB1-3FA5137C052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TextBox 427">
              <a:hlinkClick r:id="rId75" action="ppaction://hlinksldjump"/>
              <a:extLst>
                <a:ext uri="{FF2B5EF4-FFF2-40B4-BE49-F238E27FC236}">
                  <a16:creationId xmlns:a16="http://schemas.microsoft.com/office/drawing/2014/main" id="{61AA6F71-4ED0-804D-B4F7-D793644E18F1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429" name="Right Arrow 428">
              <a:hlinkClick r:id="rId75" action="ppaction://hlinksldjump"/>
              <a:extLst>
                <a:ext uri="{FF2B5EF4-FFF2-40B4-BE49-F238E27FC236}">
                  <a16:creationId xmlns:a16="http://schemas.microsoft.com/office/drawing/2014/main" id="{F377E87C-195E-9244-818F-810E6B6F6DAC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ight Arrow 429">
              <a:hlinkClick r:id="rId76" action="ppaction://hlinksldjump"/>
              <a:extLst>
                <a:ext uri="{FF2B5EF4-FFF2-40B4-BE49-F238E27FC236}">
                  <a16:creationId xmlns:a16="http://schemas.microsoft.com/office/drawing/2014/main" id="{DD3FC7C7-A02A-3F4A-BE2B-10257D09C05E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ight Arrow 430">
              <a:hlinkClick r:id="rId77" action="ppaction://hlinksldjump"/>
              <a:extLst>
                <a:ext uri="{FF2B5EF4-FFF2-40B4-BE49-F238E27FC236}">
                  <a16:creationId xmlns:a16="http://schemas.microsoft.com/office/drawing/2014/main" id="{D4DA9B64-077F-134E-BC67-AC4569198F30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ight Arrow 431">
              <a:hlinkClick r:id="rId78" action="ppaction://hlinksldjump"/>
              <a:extLst>
                <a:ext uri="{FF2B5EF4-FFF2-40B4-BE49-F238E27FC236}">
                  <a16:creationId xmlns:a16="http://schemas.microsoft.com/office/drawing/2014/main" id="{C1C5A164-9746-7246-8975-91E419B0A0C2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ight Arrow 432">
              <a:hlinkClick r:id="rId79" action="ppaction://hlinksldjump"/>
              <a:extLst>
                <a:ext uri="{FF2B5EF4-FFF2-40B4-BE49-F238E27FC236}">
                  <a16:creationId xmlns:a16="http://schemas.microsoft.com/office/drawing/2014/main" id="{469FBB62-A752-784E-B4B4-0C5794F2895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ight Arrow 433">
              <a:hlinkClick r:id="rId80" action="ppaction://hlinksldjump"/>
              <a:extLst>
                <a:ext uri="{FF2B5EF4-FFF2-40B4-BE49-F238E27FC236}">
                  <a16:creationId xmlns:a16="http://schemas.microsoft.com/office/drawing/2014/main" id="{503E2E16-8B1E-A04D-AD60-CD0A3E3A53A4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ight Arrow 434">
              <a:hlinkClick r:id="rId81" action="ppaction://hlinksldjump"/>
              <a:extLst>
                <a:ext uri="{FF2B5EF4-FFF2-40B4-BE49-F238E27FC236}">
                  <a16:creationId xmlns:a16="http://schemas.microsoft.com/office/drawing/2014/main" id="{4EEE8564-8E0C-004F-9B8A-C4BDE750E7A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ight Arrow 435">
              <a:hlinkClick r:id="rId82" action="ppaction://hlinksldjump"/>
              <a:extLst>
                <a:ext uri="{FF2B5EF4-FFF2-40B4-BE49-F238E27FC236}">
                  <a16:creationId xmlns:a16="http://schemas.microsoft.com/office/drawing/2014/main" id="{0A69DEE0-7124-B54C-AEF9-C484B06E97A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ight Arrow 436">
              <a:hlinkClick r:id="rId83" action="ppaction://hlinksldjump"/>
              <a:extLst>
                <a:ext uri="{FF2B5EF4-FFF2-40B4-BE49-F238E27FC236}">
                  <a16:creationId xmlns:a16="http://schemas.microsoft.com/office/drawing/2014/main" id="{55F97DD5-2F25-0344-B101-21104124B0D1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TextBox 437">
              <a:hlinkClick r:id="rId84" action="ppaction://hlinksldjump"/>
              <a:extLst>
                <a:ext uri="{FF2B5EF4-FFF2-40B4-BE49-F238E27FC236}">
                  <a16:creationId xmlns:a16="http://schemas.microsoft.com/office/drawing/2014/main" id="{7E41DFDD-931C-3C46-B556-02A9BDB0F476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439" name="Right Arrow 438">
              <a:hlinkClick r:id="rId84" action="ppaction://hlinksldjump"/>
              <a:extLst>
                <a:ext uri="{FF2B5EF4-FFF2-40B4-BE49-F238E27FC236}">
                  <a16:creationId xmlns:a16="http://schemas.microsoft.com/office/drawing/2014/main" id="{F501CC46-9360-AC4C-9C93-40AC7605EC0D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ight Arrow 439">
              <a:hlinkClick r:id="rId85" action="ppaction://hlinksldjump"/>
              <a:extLst>
                <a:ext uri="{FF2B5EF4-FFF2-40B4-BE49-F238E27FC236}">
                  <a16:creationId xmlns:a16="http://schemas.microsoft.com/office/drawing/2014/main" id="{B180CAA3-C787-354B-814D-79114DC248BD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ight Arrow 440">
              <a:hlinkClick r:id="rId86" action="ppaction://hlinksldjump"/>
              <a:extLst>
                <a:ext uri="{FF2B5EF4-FFF2-40B4-BE49-F238E27FC236}">
                  <a16:creationId xmlns:a16="http://schemas.microsoft.com/office/drawing/2014/main" id="{3869E330-C304-3644-96C9-DD792A143D1E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ight Arrow 441">
              <a:hlinkClick r:id="rId87" action="ppaction://hlinksldjump"/>
              <a:extLst>
                <a:ext uri="{FF2B5EF4-FFF2-40B4-BE49-F238E27FC236}">
                  <a16:creationId xmlns:a16="http://schemas.microsoft.com/office/drawing/2014/main" id="{1DD10E99-8F7F-4042-9D57-168941F1506D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ight Arrow 442">
              <a:hlinkClick r:id="rId88" action="ppaction://hlinksldjump"/>
              <a:extLst>
                <a:ext uri="{FF2B5EF4-FFF2-40B4-BE49-F238E27FC236}">
                  <a16:creationId xmlns:a16="http://schemas.microsoft.com/office/drawing/2014/main" id="{472D320A-C652-AC4C-BD79-9CD39D2DDD00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ight Arrow 443">
              <a:hlinkClick r:id="rId89" action="ppaction://hlinksldjump"/>
              <a:extLst>
                <a:ext uri="{FF2B5EF4-FFF2-40B4-BE49-F238E27FC236}">
                  <a16:creationId xmlns:a16="http://schemas.microsoft.com/office/drawing/2014/main" id="{D39B8CD7-0D23-D74D-94D7-C3C7F73F09B3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ight Arrow 444">
              <a:hlinkClick r:id="rId90" action="ppaction://hlinksldjump"/>
              <a:extLst>
                <a:ext uri="{FF2B5EF4-FFF2-40B4-BE49-F238E27FC236}">
                  <a16:creationId xmlns:a16="http://schemas.microsoft.com/office/drawing/2014/main" id="{09085C49-1544-F043-9CE6-81B59FBA2494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ight Arrow 445">
              <a:hlinkClick r:id="rId91" action="ppaction://hlinksldjump"/>
              <a:extLst>
                <a:ext uri="{FF2B5EF4-FFF2-40B4-BE49-F238E27FC236}">
                  <a16:creationId xmlns:a16="http://schemas.microsoft.com/office/drawing/2014/main" id="{FDAE17AB-D964-DE4F-BF2D-12B5BE26CF85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ight Arrow 446">
              <a:hlinkClick r:id="rId92" action="ppaction://hlinksldjump"/>
              <a:extLst>
                <a:ext uri="{FF2B5EF4-FFF2-40B4-BE49-F238E27FC236}">
                  <a16:creationId xmlns:a16="http://schemas.microsoft.com/office/drawing/2014/main" id="{637C8724-6BC9-FC42-BDA3-85269213FDCE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ight Arrow 447">
              <a:hlinkClick r:id="rId93" action="ppaction://hlinksldjump"/>
              <a:extLst>
                <a:ext uri="{FF2B5EF4-FFF2-40B4-BE49-F238E27FC236}">
                  <a16:creationId xmlns:a16="http://schemas.microsoft.com/office/drawing/2014/main" id="{7741FC7F-CE58-5549-BCE3-10456A5EA1F3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ight Arrow 4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6A26F70F-556A-F649-BADF-9A0B81BCD6F7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5345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4CFC-81E3-3547-861A-0FCCF309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04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380" b="1" dirty="0">
                <a:latin typeface="+mn-lt"/>
              </a:rPr>
              <a:t>Outline of the dissertation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880D6-6599-8643-9330-789587B7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CD2D3-B27E-1D49-8FF4-69B07C32B3CA}"/>
              </a:ext>
            </a:extLst>
          </p:cNvPr>
          <p:cNvSpPr txBox="1"/>
          <p:nvPr/>
        </p:nvSpPr>
        <p:spPr>
          <a:xfrm>
            <a:off x="1053547" y="1382286"/>
            <a:ext cx="101379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Estimation and Output Feedback of Nonlinear Systems in Presence of Noise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Model-based Estimation and Controller Design for Nonlinear Systems</a:t>
            </a:r>
          </a:p>
          <a:p>
            <a:endParaRPr lang="en-US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Gaussian Mixture Model Kalman Filter (GMM-KF)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Density Transport with Approximate </a:t>
            </a:r>
            <a:r>
              <a:rPr lang="en-US" sz="2000" dirty="0" err="1"/>
              <a:t>Perron-Frobenius</a:t>
            </a:r>
            <a:r>
              <a:rPr lang="en-US" sz="2000" dirty="0"/>
              <a:t>  Operator</a:t>
            </a:r>
          </a:p>
          <a:p>
            <a:pPr lvl="2"/>
            <a:endParaRPr lang="en-US" sz="20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000" b="1" dirty="0"/>
              <a:t>Estimation and Controller Design for Unmodeled or Partially Modeled System</a:t>
            </a:r>
          </a:p>
          <a:p>
            <a:pPr marL="457200" indent="-457200">
              <a:buFont typeface="+mj-lt"/>
              <a:buAutoNum type="arabicPeriod" startAt="3"/>
            </a:pPr>
            <a:endParaRPr lang="en-US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Data-driven Estimation: Echo-state Network with Ensemble Kalman Filter (ESN-</a:t>
            </a:r>
            <a:r>
              <a:rPr lang="en-US" sz="2000" dirty="0" err="1"/>
              <a:t>EnKF</a:t>
            </a:r>
            <a:r>
              <a:rPr lang="en-US" sz="2000" dirty="0"/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Bilinearization, Controllability, and Optimal Control of a Control Affine System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6320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9"/>
          <p:cNvSpPr txBox="1">
            <a:spLocks noGrp="1"/>
          </p:cNvSpPr>
          <p:nvPr>
            <p:ph type="title"/>
          </p:nvPr>
        </p:nvSpPr>
        <p:spPr>
          <a:xfrm>
            <a:off x="547872" y="400575"/>
            <a:ext cx="11207012" cy="933241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Combining </a:t>
            </a:r>
            <a:r>
              <a:rPr lang="en-US" sz="3375" b="1" dirty="0" err="1">
                <a:latin typeface="+mn-lt"/>
                <a:cs typeface="Times New Roman" panose="02020603050405020304" pitchFamily="18" charset="0"/>
              </a:rPr>
              <a:t>Ulam’s</a:t>
            </a:r>
            <a:r>
              <a:rPr lang="en-US" sz="3375" b="1" dirty="0">
                <a:latin typeface="+mn-lt"/>
                <a:cs typeface="Times New Roman" panose="02020603050405020304" pitchFamily="18" charset="0"/>
              </a:rPr>
              <a:t> Method and Dynamic Mode Decomposition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4" name="Google Shape;204;p39"/>
          <p:cNvPicPr preferRelativeResize="0"/>
          <p:nvPr/>
        </p:nvPicPr>
        <p:blipFill rotWithShape="1">
          <a:blip r:embed="rId52">
            <a:alphaModFix/>
          </a:blip>
          <a:srcRect l="1510" t="16354" r="-1510" b="2483"/>
          <a:stretch/>
        </p:blipFill>
        <p:spPr>
          <a:xfrm>
            <a:off x="6075472" y="2563693"/>
            <a:ext cx="5709241" cy="277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9"/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1819366" y="4913823"/>
            <a:ext cx="3734016" cy="5723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A57F46B3-264C-6C48-9DA9-91234E6775A8}"/>
              </a:ext>
            </a:extLst>
          </p:cNvPr>
          <p:cNvGrpSpPr/>
          <p:nvPr/>
        </p:nvGrpSpPr>
        <p:grpSpPr>
          <a:xfrm>
            <a:off x="1805282" y="2847321"/>
            <a:ext cx="3523764" cy="1376950"/>
            <a:chOff x="1806235" y="2586496"/>
            <a:chExt cx="3523764" cy="1376950"/>
          </a:xfrm>
        </p:grpSpPr>
        <p:sp>
          <p:nvSpPr>
            <p:cNvPr id="206" name="Google Shape;206;p39"/>
            <p:cNvSpPr/>
            <p:nvPr/>
          </p:nvSpPr>
          <p:spPr>
            <a:xfrm>
              <a:off x="1806235" y="2679189"/>
              <a:ext cx="1205086" cy="1022414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283" tIns="64283" rIns="64283" bIns="64283" anchor="ctr" anchorCtr="0">
              <a:noAutofit/>
            </a:bodyPr>
            <a:lstStyle/>
            <a:p>
              <a:endParaRPr sz="1266"/>
            </a:p>
          </p:txBody>
        </p:sp>
        <p:sp>
          <p:nvSpPr>
            <p:cNvPr id="207" name="Google Shape;207;p39"/>
            <p:cNvSpPr/>
            <p:nvPr/>
          </p:nvSpPr>
          <p:spPr>
            <a:xfrm>
              <a:off x="4111747" y="2672088"/>
              <a:ext cx="1190953" cy="1022414"/>
            </a:xfrm>
            <a:prstGeom prst="rect">
              <a:avLst/>
            </a:prstGeom>
            <a:solidFill>
              <a:srgbClr val="FFE599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283" tIns="64283" rIns="64283" bIns="64283" anchor="ctr" anchorCtr="0">
              <a:noAutofit/>
            </a:bodyPr>
            <a:lstStyle/>
            <a:p>
              <a:endParaRPr sz="1266"/>
            </a:p>
          </p:txBody>
        </p:sp>
        <p:cxnSp>
          <p:nvCxnSpPr>
            <p:cNvPr id="208" name="Google Shape;208;p39"/>
            <p:cNvCxnSpPr>
              <a:cxnSpLocks/>
              <a:stCxn id="206" idx="0"/>
              <a:endCxn id="206" idx="2"/>
            </p:cNvCxnSpPr>
            <p:nvPr/>
          </p:nvCxnSpPr>
          <p:spPr>
            <a:xfrm>
              <a:off x="2408778" y="2679189"/>
              <a:ext cx="0" cy="1022414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39"/>
            <p:cNvCxnSpPr>
              <a:cxnSpLocks/>
              <a:stCxn id="206" idx="1"/>
              <a:endCxn id="206" idx="3"/>
            </p:cNvCxnSpPr>
            <p:nvPr/>
          </p:nvCxnSpPr>
          <p:spPr>
            <a:xfrm>
              <a:off x="1806235" y="3190396"/>
              <a:ext cx="1205086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39"/>
            <p:cNvCxnSpPr>
              <a:cxnSpLocks/>
              <a:stCxn id="207" idx="0"/>
              <a:endCxn id="207" idx="2"/>
            </p:cNvCxnSpPr>
            <p:nvPr/>
          </p:nvCxnSpPr>
          <p:spPr>
            <a:xfrm>
              <a:off x="4707224" y="2672088"/>
              <a:ext cx="0" cy="1022414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39"/>
            <p:cNvCxnSpPr>
              <a:cxnSpLocks/>
              <a:stCxn id="207" idx="1"/>
              <a:endCxn id="207" idx="3"/>
            </p:cNvCxnSpPr>
            <p:nvPr/>
          </p:nvCxnSpPr>
          <p:spPr>
            <a:xfrm>
              <a:off x="4111747" y="3183295"/>
              <a:ext cx="1190953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2" name="Google Shape;212;p39"/>
            <p:cNvSpPr txBox="1"/>
            <p:nvPr/>
          </p:nvSpPr>
          <p:spPr>
            <a:xfrm>
              <a:off x="1947801" y="3701673"/>
              <a:ext cx="764227" cy="261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283" tIns="64283" rIns="64283" bIns="64283" anchor="t" anchorCtr="0">
              <a:noAutofit/>
            </a:bodyPr>
            <a:lstStyle/>
            <a:p>
              <a:pPr algn="ctr"/>
              <a:r>
                <a:rPr lang="en-US" sz="1266"/>
                <a:t>Time 0</a:t>
              </a:r>
              <a:endParaRPr sz="1266"/>
            </a:p>
          </p:txBody>
        </p:sp>
        <p:sp>
          <p:nvSpPr>
            <p:cNvPr id="213" name="Google Shape;213;p39"/>
            <p:cNvSpPr txBox="1"/>
            <p:nvPr/>
          </p:nvSpPr>
          <p:spPr>
            <a:xfrm>
              <a:off x="4398728" y="3701673"/>
              <a:ext cx="616992" cy="261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283" tIns="64283" rIns="64283" bIns="64283" anchor="t" anchorCtr="0">
              <a:noAutofit/>
            </a:bodyPr>
            <a:lstStyle/>
            <a:p>
              <a:pPr algn="ctr"/>
              <a:r>
                <a:rPr lang="en-US" sz="1266">
                  <a:solidFill>
                    <a:schemeClr val="dk1"/>
                  </a:solidFill>
                </a:rPr>
                <a:t>Time 𝞃</a:t>
              </a:r>
              <a:endParaRPr sz="1266">
                <a:solidFill>
                  <a:schemeClr val="dk1"/>
                </a:solidFill>
              </a:endParaRPr>
            </a:p>
          </p:txBody>
        </p:sp>
        <p:sp>
          <p:nvSpPr>
            <p:cNvPr id="214" name="Google Shape;214;p39"/>
            <p:cNvSpPr txBox="1"/>
            <p:nvPr/>
          </p:nvSpPr>
          <p:spPr>
            <a:xfrm>
              <a:off x="1885126" y="2897157"/>
              <a:ext cx="1047305" cy="572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283" tIns="64283" rIns="64283" bIns="64283" anchor="t" anchorCtr="0">
              <a:noAutofit/>
            </a:bodyPr>
            <a:lstStyle/>
            <a:p>
              <a:pPr algn="ctr"/>
              <a:r>
                <a:rPr lang="en-US" sz="1266" dirty="0"/>
                <a:t>N Particles in each grid B</a:t>
              </a:r>
              <a:r>
                <a:rPr lang="en-US" sz="1266" baseline="-25000" dirty="0"/>
                <a:t>i</a:t>
              </a:r>
              <a:r>
                <a:rPr lang="en-US" sz="1266" dirty="0"/>
                <a:t>, </a:t>
              </a:r>
              <a:r>
                <a:rPr lang="en-US" sz="1266" dirty="0" err="1"/>
                <a:t>i</a:t>
              </a:r>
              <a:r>
                <a:rPr lang="en-US" sz="1266" dirty="0"/>
                <a:t>=1,...M</a:t>
              </a:r>
              <a:endParaRPr sz="1266" dirty="0"/>
            </a:p>
            <a:p>
              <a:endParaRPr sz="1266" dirty="0"/>
            </a:p>
          </p:txBody>
        </p:sp>
        <p:sp>
          <p:nvSpPr>
            <p:cNvPr id="216" name="Google Shape;216;p39"/>
            <p:cNvSpPr txBox="1"/>
            <p:nvPr/>
          </p:nvSpPr>
          <p:spPr>
            <a:xfrm>
              <a:off x="2998436" y="2586496"/>
              <a:ext cx="1047305" cy="418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283" tIns="64283" rIns="64283" bIns="64283" anchor="t" anchorCtr="0">
              <a:noAutofit/>
            </a:bodyPr>
            <a:lstStyle/>
            <a:p>
              <a:pPr algn="ctr"/>
              <a:r>
                <a:rPr lang="en-US" sz="1266"/>
                <a:t>propagated forward</a:t>
              </a:r>
              <a:endParaRPr sz="1266"/>
            </a:p>
          </p:txBody>
        </p:sp>
        <p:sp>
          <p:nvSpPr>
            <p:cNvPr id="217" name="Google Shape;217;p39"/>
            <p:cNvSpPr/>
            <p:nvPr/>
          </p:nvSpPr>
          <p:spPr>
            <a:xfrm>
              <a:off x="2075778" y="3002802"/>
              <a:ext cx="5449" cy="16365"/>
            </a:xfrm>
            <a:custGeom>
              <a:avLst/>
              <a:gdLst/>
              <a:ahLst/>
              <a:cxnLst/>
              <a:rect l="l" t="t" r="r" b="b"/>
              <a:pathLst>
                <a:path w="310" h="931" extrusionOk="0">
                  <a:moveTo>
                    <a:pt x="0" y="931"/>
                  </a:moveTo>
                  <a:cubicBezTo>
                    <a:pt x="0" y="621"/>
                    <a:pt x="310" y="0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218" name="Google Shape;218;p39"/>
            <p:cNvCxnSpPr>
              <a:cxnSpLocks/>
            </p:cNvCxnSpPr>
            <p:nvPr/>
          </p:nvCxnSpPr>
          <p:spPr>
            <a:xfrm>
              <a:off x="1806235" y="3183294"/>
              <a:ext cx="1205086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0" name="Google Shape;220;p39"/>
            <p:cNvSpPr/>
            <p:nvPr/>
          </p:nvSpPr>
          <p:spPr>
            <a:xfrm>
              <a:off x="3179421" y="3059509"/>
              <a:ext cx="764227" cy="261773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283" tIns="64283" rIns="64283" bIns="64283" anchor="ctr" anchorCtr="0">
              <a:noAutofit/>
            </a:bodyPr>
            <a:lstStyle/>
            <a:p>
              <a:endParaRPr sz="1266"/>
            </a:p>
          </p:txBody>
        </p:sp>
        <p:sp>
          <p:nvSpPr>
            <p:cNvPr id="221" name="Google Shape;221;p39"/>
            <p:cNvSpPr txBox="1"/>
            <p:nvPr/>
          </p:nvSpPr>
          <p:spPr>
            <a:xfrm>
              <a:off x="4137622" y="2897157"/>
              <a:ext cx="1047305" cy="487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283" tIns="64283" rIns="64283" bIns="64283" anchor="t" anchorCtr="0">
              <a:noAutofit/>
            </a:bodyPr>
            <a:lstStyle/>
            <a:p>
              <a:r>
                <a:rPr lang="en-US" sz="1266"/>
                <a:t>Particles redistributed</a:t>
              </a:r>
              <a:endParaRPr sz="1266"/>
            </a:p>
          </p:txBody>
        </p:sp>
        <p:sp>
          <p:nvSpPr>
            <p:cNvPr id="222" name="Google Shape;222;p39"/>
            <p:cNvSpPr/>
            <p:nvPr/>
          </p:nvSpPr>
          <p:spPr>
            <a:xfrm>
              <a:off x="2096942" y="2688751"/>
              <a:ext cx="604160" cy="1012377"/>
            </a:xfrm>
            <a:custGeom>
              <a:avLst/>
              <a:gdLst/>
              <a:ahLst/>
              <a:cxnLst/>
              <a:rect l="l" t="t" r="r" b="b"/>
              <a:pathLst>
                <a:path w="34370" h="57593" extrusionOk="0">
                  <a:moveTo>
                    <a:pt x="0" y="0"/>
                  </a:moveTo>
                  <a:lnTo>
                    <a:pt x="0" y="57593"/>
                  </a:lnTo>
                  <a:lnTo>
                    <a:pt x="34370" y="57593"/>
                  </a:lnTo>
                  <a:lnTo>
                    <a:pt x="34370" y="0"/>
                  </a:lnTo>
                </a:path>
              </a:pathLst>
            </a:cu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23" name="Google Shape;223;p39"/>
            <p:cNvSpPr/>
            <p:nvPr/>
          </p:nvSpPr>
          <p:spPr>
            <a:xfrm>
              <a:off x="1819366" y="2933685"/>
              <a:ext cx="1224633" cy="571500"/>
            </a:xfrm>
            <a:custGeom>
              <a:avLst/>
              <a:gdLst/>
              <a:ahLst/>
              <a:cxnLst/>
              <a:rect l="l" t="t" r="r" b="b"/>
              <a:pathLst>
                <a:path w="69668" h="32512" extrusionOk="0">
                  <a:moveTo>
                    <a:pt x="69668" y="0"/>
                  </a:moveTo>
                  <a:lnTo>
                    <a:pt x="0" y="0"/>
                  </a:lnTo>
                  <a:lnTo>
                    <a:pt x="0" y="32512"/>
                  </a:lnTo>
                  <a:lnTo>
                    <a:pt x="68739" y="32512"/>
                  </a:lnTo>
                </a:path>
              </a:pathLst>
            </a:cu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24" name="Google Shape;224;p39"/>
            <p:cNvSpPr/>
            <p:nvPr/>
          </p:nvSpPr>
          <p:spPr>
            <a:xfrm>
              <a:off x="4431933" y="2688751"/>
              <a:ext cx="604160" cy="1012377"/>
            </a:xfrm>
            <a:custGeom>
              <a:avLst/>
              <a:gdLst/>
              <a:ahLst/>
              <a:cxnLst/>
              <a:rect l="l" t="t" r="r" b="b"/>
              <a:pathLst>
                <a:path w="34370" h="57593" extrusionOk="0">
                  <a:moveTo>
                    <a:pt x="0" y="0"/>
                  </a:moveTo>
                  <a:lnTo>
                    <a:pt x="0" y="57593"/>
                  </a:lnTo>
                  <a:lnTo>
                    <a:pt x="34370" y="57593"/>
                  </a:lnTo>
                  <a:lnTo>
                    <a:pt x="34370" y="0"/>
                  </a:lnTo>
                </a:path>
              </a:pathLst>
            </a:cu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25" name="Google Shape;225;p39"/>
            <p:cNvSpPr/>
            <p:nvPr/>
          </p:nvSpPr>
          <p:spPr>
            <a:xfrm>
              <a:off x="4105366" y="2933684"/>
              <a:ext cx="1224633" cy="506180"/>
            </a:xfrm>
            <a:custGeom>
              <a:avLst/>
              <a:gdLst/>
              <a:ahLst/>
              <a:cxnLst/>
              <a:rect l="l" t="t" r="r" b="b"/>
              <a:pathLst>
                <a:path w="69668" h="28796" extrusionOk="0">
                  <a:moveTo>
                    <a:pt x="69668" y="28796"/>
                  </a:moveTo>
                  <a:lnTo>
                    <a:pt x="929" y="28796"/>
                  </a:lnTo>
                  <a:lnTo>
                    <a:pt x="0" y="0"/>
                  </a:lnTo>
                  <a:lnTo>
                    <a:pt x="69668" y="0"/>
                  </a:lnTo>
                </a:path>
              </a:pathLst>
            </a:cu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BDB2D-FA1C-BB47-B1F9-AC5A88D0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20</a:t>
            </a:fld>
            <a:endParaRPr lang="en-US"/>
          </a:p>
        </p:txBody>
      </p:sp>
      <p:sp>
        <p:nvSpPr>
          <p:cNvPr id="835" name="TextBox 834">
            <a:extLst>
              <a:ext uri="{FF2B5EF4-FFF2-40B4-BE49-F238E27FC236}">
                <a16:creationId xmlns:a16="http://schemas.microsoft.com/office/drawing/2014/main" id="{0B697B49-1C2B-C94F-9469-527F36D99145}"/>
              </a:ext>
            </a:extLst>
          </p:cNvPr>
          <p:cNvSpPr txBox="1"/>
          <p:nvPr/>
        </p:nvSpPr>
        <p:spPr>
          <a:xfrm>
            <a:off x="1031875" y="1234440"/>
            <a:ext cx="967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Koopman operator, PF's dual, is approximated using snapshots of observations using basis functions (Extended Dynamic Mode Decomposition).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apply the same using snapshots of Monte Carlo simulations.</a:t>
            </a:r>
          </a:p>
        </p:txBody>
      </p:sp>
      <p:sp>
        <p:nvSpPr>
          <p:cNvPr id="836" name="TextBox 835">
            <a:extLst>
              <a:ext uri="{FF2B5EF4-FFF2-40B4-BE49-F238E27FC236}">
                <a16:creationId xmlns:a16="http://schemas.microsoft.com/office/drawing/2014/main" id="{BA9B277E-98D5-B343-A513-248114E71122}"/>
              </a:ext>
            </a:extLst>
          </p:cNvPr>
          <p:cNvSpPr txBox="1"/>
          <p:nvPr/>
        </p:nvSpPr>
        <p:spPr>
          <a:xfrm>
            <a:off x="2144681" y="5595332"/>
            <a:ext cx="2949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Ulam’s</a:t>
            </a:r>
            <a:r>
              <a:rPr lang="en-US" sz="1600" dirty="0"/>
              <a:t> method</a:t>
            </a: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BD72AD28-EA2B-5D4E-B5B6-3CD29B01AD70}"/>
              </a:ext>
            </a:extLst>
          </p:cNvPr>
          <p:cNvSpPr txBox="1"/>
          <p:nvPr/>
        </p:nvSpPr>
        <p:spPr>
          <a:xfrm>
            <a:off x="7503785" y="5625077"/>
            <a:ext cx="2949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Extended DMD</a:t>
            </a:r>
          </a:p>
        </p:txBody>
      </p:sp>
      <p:grpSp>
        <p:nvGrpSpPr>
          <p:cNvPr id="1223" name="Group 1222">
            <a:extLst>
              <a:ext uri="{FF2B5EF4-FFF2-40B4-BE49-F238E27FC236}">
                <a16:creationId xmlns:a16="http://schemas.microsoft.com/office/drawing/2014/main" id="{DDFE2FAC-465C-8C43-A062-3A434D1572C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175" name="TextBox 1174">
              <a:hlinkClick r:id="rId54" action="ppaction://hlinksldjump"/>
              <a:extLst>
                <a:ext uri="{FF2B5EF4-FFF2-40B4-BE49-F238E27FC236}">
                  <a16:creationId xmlns:a16="http://schemas.microsoft.com/office/drawing/2014/main" id="{75A78336-93DF-E64F-8F13-F4F05BB3A66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176" name="Right Arrow 1175">
              <a:hlinkClick r:id="rId54" action="ppaction://hlinksldjump"/>
              <a:extLst>
                <a:ext uri="{FF2B5EF4-FFF2-40B4-BE49-F238E27FC236}">
                  <a16:creationId xmlns:a16="http://schemas.microsoft.com/office/drawing/2014/main" id="{36A2958D-B87B-4B43-A762-8A45AC42B7C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7" name="Right Arrow 1176">
              <a:hlinkClick r:id="rId55" action="ppaction://hlinksldjump"/>
              <a:extLst>
                <a:ext uri="{FF2B5EF4-FFF2-40B4-BE49-F238E27FC236}">
                  <a16:creationId xmlns:a16="http://schemas.microsoft.com/office/drawing/2014/main" id="{C2DD1A7C-FCB6-D949-9970-8F35C436897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8" name="Right Arrow 1177">
              <a:hlinkClick r:id="rId56" action="ppaction://hlinksldjump"/>
              <a:extLst>
                <a:ext uri="{FF2B5EF4-FFF2-40B4-BE49-F238E27FC236}">
                  <a16:creationId xmlns:a16="http://schemas.microsoft.com/office/drawing/2014/main" id="{99FF9D0D-2B7C-254E-BAB8-CABF4199BDA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Right Arrow 1178">
              <a:hlinkClick r:id="rId57" action="ppaction://hlinksldjump"/>
              <a:extLst>
                <a:ext uri="{FF2B5EF4-FFF2-40B4-BE49-F238E27FC236}">
                  <a16:creationId xmlns:a16="http://schemas.microsoft.com/office/drawing/2014/main" id="{9210101B-78C5-7443-9AAB-C154B489300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TextBox 1179">
              <a:hlinkClick r:id="rId58" action="ppaction://hlinksldjump"/>
              <a:extLst>
                <a:ext uri="{FF2B5EF4-FFF2-40B4-BE49-F238E27FC236}">
                  <a16:creationId xmlns:a16="http://schemas.microsoft.com/office/drawing/2014/main" id="{40F1527E-24E7-7144-8671-CA40E509384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181" name="Right Arrow 1180">
              <a:hlinkClick r:id="rId58" action="ppaction://hlinksldjump"/>
              <a:extLst>
                <a:ext uri="{FF2B5EF4-FFF2-40B4-BE49-F238E27FC236}">
                  <a16:creationId xmlns:a16="http://schemas.microsoft.com/office/drawing/2014/main" id="{B422155E-79BA-4243-A965-DD5D68F382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2" name="Right Arrow 1181">
              <a:hlinkClick r:id="rId59" action="ppaction://hlinksldjump"/>
              <a:extLst>
                <a:ext uri="{FF2B5EF4-FFF2-40B4-BE49-F238E27FC236}">
                  <a16:creationId xmlns:a16="http://schemas.microsoft.com/office/drawing/2014/main" id="{7E490E19-2476-DC4A-982A-101A8F69F34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3" name="Right Arrow 1182">
              <a:hlinkClick r:id="rId60" action="ppaction://hlinksldjump"/>
              <a:extLst>
                <a:ext uri="{FF2B5EF4-FFF2-40B4-BE49-F238E27FC236}">
                  <a16:creationId xmlns:a16="http://schemas.microsoft.com/office/drawing/2014/main" id="{7607E22C-02CB-0B40-93ED-8C775FB9747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4" name="Right Arrow 1183">
              <a:hlinkClick r:id="rId61" action="ppaction://hlinksldjump"/>
              <a:extLst>
                <a:ext uri="{FF2B5EF4-FFF2-40B4-BE49-F238E27FC236}">
                  <a16:creationId xmlns:a16="http://schemas.microsoft.com/office/drawing/2014/main" id="{F026E993-FF00-814C-AC6F-28AA27F8CB7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5" name="Right Arrow 1184">
              <a:hlinkClick r:id="rId62" action="ppaction://hlinksldjump"/>
              <a:extLst>
                <a:ext uri="{FF2B5EF4-FFF2-40B4-BE49-F238E27FC236}">
                  <a16:creationId xmlns:a16="http://schemas.microsoft.com/office/drawing/2014/main" id="{6C0C079A-58BC-4A45-9741-91B99B06B2AC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6" name="Right Arrow 1185">
              <a:hlinkClick r:id="rId63" action="ppaction://hlinksldjump"/>
              <a:extLst>
                <a:ext uri="{FF2B5EF4-FFF2-40B4-BE49-F238E27FC236}">
                  <a16:creationId xmlns:a16="http://schemas.microsoft.com/office/drawing/2014/main" id="{23CDF81E-2FDD-BC48-993D-F207395BA31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Right Arrow 1186">
              <a:hlinkClick r:id="rId64" action="ppaction://hlinksldjump"/>
              <a:extLst>
                <a:ext uri="{FF2B5EF4-FFF2-40B4-BE49-F238E27FC236}">
                  <a16:creationId xmlns:a16="http://schemas.microsoft.com/office/drawing/2014/main" id="{BE8D3521-D0BD-4046-BC91-B0D08249C12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8" name="Right Arrow 1187">
              <a:hlinkClick r:id="rId65" action="ppaction://hlinksldjump"/>
              <a:extLst>
                <a:ext uri="{FF2B5EF4-FFF2-40B4-BE49-F238E27FC236}">
                  <a16:creationId xmlns:a16="http://schemas.microsoft.com/office/drawing/2014/main" id="{76644093-0326-1C42-B5DA-1C3DBF1722B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9" name="TextBox 1188">
              <a:hlinkClick r:id="rId66" action="ppaction://hlinksldjump"/>
              <a:extLst>
                <a:ext uri="{FF2B5EF4-FFF2-40B4-BE49-F238E27FC236}">
                  <a16:creationId xmlns:a16="http://schemas.microsoft.com/office/drawing/2014/main" id="{D6037208-8566-9946-9EB9-34EC67CAB094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190" name="Right Arrow 1189">
              <a:hlinkClick r:id="rId66" action="ppaction://hlinksldjump"/>
              <a:extLst>
                <a:ext uri="{FF2B5EF4-FFF2-40B4-BE49-F238E27FC236}">
                  <a16:creationId xmlns:a16="http://schemas.microsoft.com/office/drawing/2014/main" id="{CBA7EF38-50C4-CC45-A578-02D05ADBFB6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1" name="Right Arrow 1190">
              <a:hlinkClick r:id="rId67" action="ppaction://hlinksldjump"/>
              <a:extLst>
                <a:ext uri="{FF2B5EF4-FFF2-40B4-BE49-F238E27FC236}">
                  <a16:creationId xmlns:a16="http://schemas.microsoft.com/office/drawing/2014/main" id="{C57B79BF-9CBC-3444-BDB4-3079313E65E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2" name="Right Arrow 1191">
              <a:hlinkClick r:id="rId68" action="ppaction://hlinksldjump"/>
              <a:extLst>
                <a:ext uri="{FF2B5EF4-FFF2-40B4-BE49-F238E27FC236}">
                  <a16:creationId xmlns:a16="http://schemas.microsoft.com/office/drawing/2014/main" id="{43705E20-3200-8949-A91D-5490B05A500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3" name="Right Arrow 1192">
              <a:hlinkClick r:id="rId69" action="ppaction://hlinksldjump"/>
              <a:extLst>
                <a:ext uri="{FF2B5EF4-FFF2-40B4-BE49-F238E27FC236}">
                  <a16:creationId xmlns:a16="http://schemas.microsoft.com/office/drawing/2014/main" id="{7099A799-A9B6-5442-82FD-5A20B322B67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4" name="Right Arrow 1193">
              <a:hlinkClick r:id="rId70" action="ppaction://hlinksldjump"/>
              <a:extLst>
                <a:ext uri="{FF2B5EF4-FFF2-40B4-BE49-F238E27FC236}">
                  <a16:creationId xmlns:a16="http://schemas.microsoft.com/office/drawing/2014/main" id="{CBDA789D-7480-6944-ACD7-B5A30B0BBBB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5" name="Right Arrow 1194">
              <a:hlinkClick r:id="rId71" action="ppaction://hlinksldjump"/>
              <a:extLst>
                <a:ext uri="{FF2B5EF4-FFF2-40B4-BE49-F238E27FC236}">
                  <a16:creationId xmlns:a16="http://schemas.microsoft.com/office/drawing/2014/main" id="{2B9A9717-4264-CC40-BD3C-800EAE0BE860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6" name="Right Arrow 1195">
              <a:hlinkClick r:id="rId72" action="ppaction://hlinksldjump"/>
              <a:extLst>
                <a:ext uri="{FF2B5EF4-FFF2-40B4-BE49-F238E27FC236}">
                  <a16:creationId xmlns:a16="http://schemas.microsoft.com/office/drawing/2014/main" id="{3E54D61A-5BD1-4745-A6F8-658CC7345EF7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7" name="Right Arrow 1196">
              <a:hlinkClick r:id="rId73" action="ppaction://hlinksldjump"/>
              <a:extLst>
                <a:ext uri="{FF2B5EF4-FFF2-40B4-BE49-F238E27FC236}">
                  <a16:creationId xmlns:a16="http://schemas.microsoft.com/office/drawing/2014/main" id="{81157B72-77E8-2A4B-ABB4-CC7EB6F3315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Right Arrow 1197">
              <a:hlinkClick r:id="rId74" action="ppaction://hlinksldjump"/>
              <a:extLst>
                <a:ext uri="{FF2B5EF4-FFF2-40B4-BE49-F238E27FC236}">
                  <a16:creationId xmlns:a16="http://schemas.microsoft.com/office/drawing/2014/main" id="{208F297A-4C6A-F140-AC76-A1A0369A4C63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ight Arrow 1198">
              <a:hlinkClick r:id="rId75" action="ppaction://hlinksldjump"/>
              <a:extLst>
                <a:ext uri="{FF2B5EF4-FFF2-40B4-BE49-F238E27FC236}">
                  <a16:creationId xmlns:a16="http://schemas.microsoft.com/office/drawing/2014/main" id="{2D09202D-9C7B-2A48-BBEA-16F57C22EE99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ight Arrow 1199">
              <a:hlinkClick r:id="rId76" action="ppaction://hlinksldjump"/>
              <a:extLst>
                <a:ext uri="{FF2B5EF4-FFF2-40B4-BE49-F238E27FC236}">
                  <a16:creationId xmlns:a16="http://schemas.microsoft.com/office/drawing/2014/main" id="{116D7415-ECDB-A243-99E0-5DA69CB074B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TextBox 1200">
              <a:hlinkClick r:id="rId77" action="ppaction://hlinksldjump"/>
              <a:extLst>
                <a:ext uri="{FF2B5EF4-FFF2-40B4-BE49-F238E27FC236}">
                  <a16:creationId xmlns:a16="http://schemas.microsoft.com/office/drawing/2014/main" id="{7D78F8EB-A1EB-BE48-88C9-8E014ABE3958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202" name="Right Arrow 1201">
              <a:hlinkClick r:id="rId77" action="ppaction://hlinksldjump"/>
              <a:extLst>
                <a:ext uri="{FF2B5EF4-FFF2-40B4-BE49-F238E27FC236}">
                  <a16:creationId xmlns:a16="http://schemas.microsoft.com/office/drawing/2014/main" id="{0C2D2944-CBFD-D74D-961F-09A9084F3BD6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Right Arrow 1202">
              <a:hlinkClick r:id="rId78" action="ppaction://hlinksldjump"/>
              <a:extLst>
                <a:ext uri="{FF2B5EF4-FFF2-40B4-BE49-F238E27FC236}">
                  <a16:creationId xmlns:a16="http://schemas.microsoft.com/office/drawing/2014/main" id="{EB2FA081-FFD7-7149-AC23-6A3A0B77858E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Right Arrow 1203">
              <a:hlinkClick r:id="rId79" action="ppaction://hlinksldjump"/>
              <a:extLst>
                <a:ext uri="{FF2B5EF4-FFF2-40B4-BE49-F238E27FC236}">
                  <a16:creationId xmlns:a16="http://schemas.microsoft.com/office/drawing/2014/main" id="{77A78376-03B1-5043-A411-EEC482D2617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Right Arrow 1204">
              <a:hlinkClick r:id="rId80" action="ppaction://hlinksldjump"/>
              <a:extLst>
                <a:ext uri="{FF2B5EF4-FFF2-40B4-BE49-F238E27FC236}">
                  <a16:creationId xmlns:a16="http://schemas.microsoft.com/office/drawing/2014/main" id="{48E2E282-144E-0446-AC60-A2F9249ED40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ight Arrow 1205">
              <a:hlinkClick r:id="rId81" action="ppaction://hlinksldjump"/>
              <a:extLst>
                <a:ext uri="{FF2B5EF4-FFF2-40B4-BE49-F238E27FC236}">
                  <a16:creationId xmlns:a16="http://schemas.microsoft.com/office/drawing/2014/main" id="{78B12C03-9A7B-114D-B50F-3E182B651EB0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Right Arrow 1206">
              <a:hlinkClick r:id="rId82" action="ppaction://hlinksldjump"/>
              <a:extLst>
                <a:ext uri="{FF2B5EF4-FFF2-40B4-BE49-F238E27FC236}">
                  <a16:creationId xmlns:a16="http://schemas.microsoft.com/office/drawing/2014/main" id="{958AE631-914A-E54B-9A1C-F2BABBCB92F5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8" name="Right Arrow 1207">
              <a:hlinkClick r:id="rId83" action="ppaction://hlinksldjump"/>
              <a:extLst>
                <a:ext uri="{FF2B5EF4-FFF2-40B4-BE49-F238E27FC236}">
                  <a16:creationId xmlns:a16="http://schemas.microsoft.com/office/drawing/2014/main" id="{ACF84478-FA02-7B40-9344-A843C48ADC5B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9" name="Right Arrow 1208">
              <a:hlinkClick r:id="rId84" action="ppaction://hlinksldjump"/>
              <a:extLst>
                <a:ext uri="{FF2B5EF4-FFF2-40B4-BE49-F238E27FC236}">
                  <a16:creationId xmlns:a16="http://schemas.microsoft.com/office/drawing/2014/main" id="{6A89AF93-62A8-A84B-9C1B-336516EFD497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0" name="Right Arrow 1209">
              <a:hlinkClick r:id="rId85" action="ppaction://hlinksldjump"/>
              <a:extLst>
                <a:ext uri="{FF2B5EF4-FFF2-40B4-BE49-F238E27FC236}">
                  <a16:creationId xmlns:a16="http://schemas.microsoft.com/office/drawing/2014/main" id="{FF86CA52-1B71-3245-9A26-614938A182AD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1" name="TextBox 1210">
              <a:hlinkClick r:id="rId86" action="ppaction://hlinksldjump"/>
              <a:extLst>
                <a:ext uri="{FF2B5EF4-FFF2-40B4-BE49-F238E27FC236}">
                  <a16:creationId xmlns:a16="http://schemas.microsoft.com/office/drawing/2014/main" id="{18E21C22-4899-BD4F-BB08-733D858B2C02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212" name="Right Arrow 1211">
              <a:hlinkClick r:id="rId86" action="ppaction://hlinksldjump"/>
              <a:extLst>
                <a:ext uri="{FF2B5EF4-FFF2-40B4-BE49-F238E27FC236}">
                  <a16:creationId xmlns:a16="http://schemas.microsoft.com/office/drawing/2014/main" id="{6E3E3A76-EE0C-B047-B81A-38A597709028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3" name="Right Arrow 1212">
              <a:hlinkClick r:id="rId87" action="ppaction://hlinksldjump"/>
              <a:extLst>
                <a:ext uri="{FF2B5EF4-FFF2-40B4-BE49-F238E27FC236}">
                  <a16:creationId xmlns:a16="http://schemas.microsoft.com/office/drawing/2014/main" id="{03BBF468-3341-A747-969C-679DF979447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4" name="Right Arrow 1213">
              <a:hlinkClick r:id="rId88" action="ppaction://hlinksldjump"/>
              <a:extLst>
                <a:ext uri="{FF2B5EF4-FFF2-40B4-BE49-F238E27FC236}">
                  <a16:creationId xmlns:a16="http://schemas.microsoft.com/office/drawing/2014/main" id="{1C62570A-7728-FD4E-B031-515A70111847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5" name="Right Arrow 1214">
              <a:hlinkClick r:id="rId89" action="ppaction://hlinksldjump"/>
              <a:extLst>
                <a:ext uri="{FF2B5EF4-FFF2-40B4-BE49-F238E27FC236}">
                  <a16:creationId xmlns:a16="http://schemas.microsoft.com/office/drawing/2014/main" id="{A67ED522-BD18-734A-8F63-CEEE647205A5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6" name="Right Arrow 1215">
              <a:hlinkClick r:id="rId90" action="ppaction://hlinksldjump"/>
              <a:extLst>
                <a:ext uri="{FF2B5EF4-FFF2-40B4-BE49-F238E27FC236}">
                  <a16:creationId xmlns:a16="http://schemas.microsoft.com/office/drawing/2014/main" id="{88752C4E-D6FD-CF4A-BD0B-22CD61E4BA15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7" name="Right Arrow 1216">
              <a:hlinkClick r:id="rId91" action="ppaction://hlinksldjump"/>
              <a:extLst>
                <a:ext uri="{FF2B5EF4-FFF2-40B4-BE49-F238E27FC236}">
                  <a16:creationId xmlns:a16="http://schemas.microsoft.com/office/drawing/2014/main" id="{16EF6944-ABE6-D94F-8A2C-EC52D464B5B3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8" name="Right Arrow 1217">
              <a:hlinkClick r:id="rId92" action="ppaction://hlinksldjump"/>
              <a:extLst>
                <a:ext uri="{FF2B5EF4-FFF2-40B4-BE49-F238E27FC236}">
                  <a16:creationId xmlns:a16="http://schemas.microsoft.com/office/drawing/2014/main" id="{E3DA0136-8514-9B4F-8535-174E9439D209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9" name="Right Arrow 1218">
              <a:hlinkClick r:id="rId93" action="ppaction://hlinksldjump"/>
              <a:extLst>
                <a:ext uri="{FF2B5EF4-FFF2-40B4-BE49-F238E27FC236}">
                  <a16:creationId xmlns:a16="http://schemas.microsoft.com/office/drawing/2014/main" id="{CCABF06F-AFBC-FD4E-96FC-DECFFD0C5085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0" name="Right Arrow 1219">
              <a:hlinkClick r:id="rId94" action="ppaction://hlinksldjump"/>
              <a:extLst>
                <a:ext uri="{FF2B5EF4-FFF2-40B4-BE49-F238E27FC236}">
                  <a16:creationId xmlns:a16="http://schemas.microsoft.com/office/drawing/2014/main" id="{AA734C92-C2D7-3A40-976B-0C6026653246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1" name="Right Arrow 1220">
              <a:hlinkClick r:id="rId95" action="ppaction://hlinksldjump"/>
              <a:extLst>
                <a:ext uri="{FF2B5EF4-FFF2-40B4-BE49-F238E27FC236}">
                  <a16:creationId xmlns:a16="http://schemas.microsoft.com/office/drawing/2014/main" id="{3FC2CF42-CED5-5546-B7C5-04E86285EF22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2" name="Right Arrow 1221">
              <a:hlinkClick r:id="rId96" action="ppaction://hlinksldjump"/>
              <a:extLst>
                <a:ext uri="{FF2B5EF4-FFF2-40B4-BE49-F238E27FC236}">
                  <a16:creationId xmlns:a16="http://schemas.microsoft.com/office/drawing/2014/main" id="{2B96A6CB-AF21-CA42-B922-140DF5F4ABAB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7607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A4A02-F619-C74B-BAF7-08922CEF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CA464-7C15-6641-93AD-2C08C5EB0850}"/>
              </a:ext>
            </a:extLst>
          </p:cNvPr>
          <p:cNvPicPr>
            <a:picLocks noChangeAspect="1"/>
          </p:cNvPicPr>
          <p:nvPr/>
        </p:nvPicPr>
        <p:blipFill rotWithShape="1">
          <a:blip r:embed="rId51"/>
          <a:srcRect r="1293" b="20175"/>
          <a:stretch/>
        </p:blipFill>
        <p:spPr>
          <a:xfrm>
            <a:off x="1062227" y="1285872"/>
            <a:ext cx="6920485" cy="2075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01DDF8-3D3D-5D4C-9660-138F3F8FBE47}"/>
              </a:ext>
            </a:extLst>
          </p:cNvPr>
          <p:cNvPicPr>
            <a:picLocks noChangeAspect="1"/>
          </p:cNvPicPr>
          <p:nvPr/>
        </p:nvPicPr>
        <p:blipFill rotWithShape="1">
          <a:blip r:embed="rId52"/>
          <a:srcRect l="1875" t="3288" r="1075" b="2373"/>
          <a:stretch/>
        </p:blipFill>
        <p:spPr>
          <a:xfrm>
            <a:off x="1062227" y="3691622"/>
            <a:ext cx="8942699" cy="2847290"/>
          </a:xfrm>
          <a:prstGeom prst="rect">
            <a:avLst/>
          </a:prstGeom>
        </p:spPr>
      </p:pic>
      <p:sp>
        <p:nvSpPr>
          <p:cNvPr id="7" name="Google Shape;202;p39">
            <a:extLst>
              <a:ext uri="{FF2B5EF4-FFF2-40B4-BE49-F238E27FC236}">
                <a16:creationId xmlns:a16="http://schemas.microsoft.com/office/drawing/2014/main" id="{879B10D2-5F73-194A-8ACB-C07342BE69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464583"/>
            <a:ext cx="10835640" cy="933241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Constrained </a:t>
            </a:r>
            <a:r>
              <a:rPr lang="en-US" sz="3375" b="1" dirty="0" err="1">
                <a:latin typeface="+mn-lt"/>
                <a:cs typeface="Times New Roman" panose="02020603050405020304" pitchFamily="18" charset="0"/>
              </a:rPr>
              <a:t>Ulam</a:t>
            </a:r>
            <a:r>
              <a:rPr lang="en-US" sz="3375" b="1" dirty="0">
                <a:latin typeface="+mn-lt"/>
                <a:cs typeface="Times New Roman" panose="02020603050405020304" pitchFamily="18" charset="0"/>
              </a:rPr>
              <a:t> Dynamic Mode Decomposition (CU-DMD)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DAFFF9-EABF-574C-ABAC-6D231EB0A157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488432" y="3095861"/>
            <a:ext cx="5143562" cy="437333"/>
          </a:xfrm>
          <a:prstGeom prst="rect">
            <a:avLst/>
          </a:prstGeom>
        </p:spPr>
      </p:pic>
      <p:grpSp>
        <p:nvGrpSpPr>
          <p:cNvPr id="209" name="Group 208">
            <a:extLst>
              <a:ext uri="{FF2B5EF4-FFF2-40B4-BE49-F238E27FC236}">
                <a16:creationId xmlns:a16="http://schemas.microsoft.com/office/drawing/2014/main" id="{49F1DCEA-9B2A-B640-B77B-436D7E2814A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61" name="TextBox 160">
              <a:hlinkClick r:id="rId54" action="ppaction://hlinksldjump"/>
              <a:extLst>
                <a:ext uri="{FF2B5EF4-FFF2-40B4-BE49-F238E27FC236}">
                  <a16:creationId xmlns:a16="http://schemas.microsoft.com/office/drawing/2014/main" id="{2A8D2D1E-6D43-134E-A2E4-0B8FC4046281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62" name="Right Arrow 161">
              <a:hlinkClick r:id="rId54" action="ppaction://hlinksldjump"/>
              <a:extLst>
                <a:ext uri="{FF2B5EF4-FFF2-40B4-BE49-F238E27FC236}">
                  <a16:creationId xmlns:a16="http://schemas.microsoft.com/office/drawing/2014/main" id="{A6E75DF2-FC07-404D-99D6-CE446E199F0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ight Arrow 162">
              <a:hlinkClick r:id="rId55" action="ppaction://hlinksldjump"/>
              <a:extLst>
                <a:ext uri="{FF2B5EF4-FFF2-40B4-BE49-F238E27FC236}">
                  <a16:creationId xmlns:a16="http://schemas.microsoft.com/office/drawing/2014/main" id="{D46E2E8C-A0A7-224C-94C4-9B69E5D2FD3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ight Arrow 163">
              <a:hlinkClick r:id="rId56" action="ppaction://hlinksldjump"/>
              <a:extLst>
                <a:ext uri="{FF2B5EF4-FFF2-40B4-BE49-F238E27FC236}">
                  <a16:creationId xmlns:a16="http://schemas.microsoft.com/office/drawing/2014/main" id="{F268F984-00F7-AC4F-97CA-9FA88FF3C3A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ight Arrow 164">
              <a:hlinkClick r:id="rId57" action="ppaction://hlinksldjump"/>
              <a:extLst>
                <a:ext uri="{FF2B5EF4-FFF2-40B4-BE49-F238E27FC236}">
                  <a16:creationId xmlns:a16="http://schemas.microsoft.com/office/drawing/2014/main" id="{CD3E1A61-FE84-3D4C-ABCD-01534D97BC9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TextBox 165">
              <a:hlinkClick r:id="rId58" action="ppaction://hlinksldjump"/>
              <a:extLst>
                <a:ext uri="{FF2B5EF4-FFF2-40B4-BE49-F238E27FC236}">
                  <a16:creationId xmlns:a16="http://schemas.microsoft.com/office/drawing/2014/main" id="{58A523B2-944C-E34F-BEDA-D751033CEA9B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67" name="Right Arrow 166">
              <a:hlinkClick r:id="rId58" action="ppaction://hlinksldjump"/>
              <a:extLst>
                <a:ext uri="{FF2B5EF4-FFF2-40B4-BE49-F238E27FC236}">
                  <a16:creationId xmlns:a16="http://schemas.microsoft.com/office/drawing/2014/main" id="{0C1F24AD-1E2E-3448-82EB-E1A9C9B1421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ight Arrow 167">
              <a:hlinkClick r:id="rId59" action="ppaction://hlinksldjump"/>
              <a:extLst>
                <a:ext uri="{FF2B5EF4-FFF2-40B4-BE49-F238E27FC236}">
                  <a16:creationId xmlns:a16="http://schemas.microsoft.com/office/drawing/2014/main" id="{6F885615-C7A8-8E45-A76C-9FAFAD92B25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ight Arrow 168">
              <a:hlinkClick r:id="rId60" action="ppaction://hlinksldjump"/>
              <a:extLst>
                <a:ext uri="{FF2B5EF4-FFF2-40B4-BE49-F238E27FC236}">
                  <a16:creationId xmlns:a16="http://schemas.microsoft.com/office/drawing/2014/main" id="{82B99460-8031-614D-8B56-995A3177F80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ight Arrow 169">
              <a:hlinkClick r:id="rId61" action="ppaction://hlinksldjump"/>
              <a:extLst>
                <a:ext uri="{FF2B5EF4-FFF2-40B4-BE49-F238E27FC236}">
                  <a16:creationId xmlns:a16="http://schemas.microsoft.com/office/drawing/2014/main" id="{73F62656-745A-A043-AD3B-DF78E8B4C87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ight Arrow 170">
              <a:hlinkClick r:id="rId62" action="ppaction://hlinksldjump"/>
              <a:extLst>
                <a:ext uri="{FF2B5EF4-FFF2-40B4-BE49-F238E27FC236}">
                  <a16:creationId xmlns:a16="http://schemas.microsoft.com/office/drawing/2014/main" id="{B186894F-AD64-ED42-96D2-4BFF46B01512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ight Arrow 171">
              <a:hlinkClick r:id="rId63" action="ppaction://hlinksldjump"/>
              <a:extLst>
                <a:ext uri="{FF2B5EF4-FFF2-40B4-BE49-F238E27FC236}">
                  <a16:creationId xmlns:a16="http://schemas.microsoft.com/office/drawing/2014/main" id="{88030DE7-EAF8-9340-9277-4FB3956AAED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ight Arrow 172">
              <a:hlinkClick r:id="rId64" action="ppaction://hlinksldjump"/>
              <a:extLst>
                <a:ext uri="{FF2B5EF4-FFF2-40B4-BE49-F238E27FC236}">
                  <a16:creationId xmlns:a16="http://schemas.microsoft.com/office/drawing/2014/main" id="{007E0970-9288-DB4B-81D8-05A8E241AE2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ight Arrow 173">
              <a:hlinkClick r:id="rId65" action="ppaction://hlinksldjump"/>
              <a:extLst>
                <a:ext uri="{FF2B5EF4-FFF2-40B4-BE49-F238E27FC236}">
                  <a16:creationId xmlns:a16="http://schemas.microsoft.com/office/drawing/2014/main" id="{9433ED69-1A74-394F-B1E8-4EFA653E717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>
              <a:hlinkClick r:id="rId66" action="ppaction://hlinksldjump"/>
              <a:extLst>
                <a:ext uri="{FF2B5EF4-FFF2-40B4-BE49-F238E27FC236}">
                  <a16:creationId xmlns:a16="http://schemas.microsoft.com/office/drawing/2014/main" id="{F69069B3-025F-834A-A629-0B9931F83865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76" name="Right Arrow 175">
              <a:hlinkClick r:id="rId66" action="ppaction://hlinksldjump"/>
              <a:extLst>
                <a:ext uri="{FF2B5EF4-FFF2-40B4-BE49-F238E27FC236}">
                  <a16:creationId xmlns:a16="http://schemas.microsoft.com/office/drawing/2014/main" id="{8A1FD27C-F4CC-8549-A772-9EDBBA70BDB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ight Arrow 176">
              <a:hlinkClick r:id="rId67" action="ppaction://hlinksldjump"/>
              <a:extLst>
                <a:ext uri="{FF2B5EF4-FFF2-40B4-BE49-F238E27FC236}">
                  <a16:creationId xmlns:a16="http://schemas.microsoft.com/office/drawing/2014/main" id="{C4E2F28E-9812-7340-AD41-8F3C0707F24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ight Arrow 177">
              <a:hlinkClick r:id="rId68" action="ppaction://hlinksldjump"/>
              <a:extLst>
                <a:ext uri="{FF2B5EF4-FFF2-40B4-BE49-F238E27FC236}">
                  <a16:creationId xmlns:a16="http://schemas.microsoft.com/office/drawing/2014/main" id="{33BCC66A-AF77-2241-B6BC-661448704CEB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ight Arrow 178">
              <a:hlinkClick r:id="rId69" action="ppaction://hlinksldjump"/>
              <a:extLst>
                <a:ext uri="{FF2B5EF4-FFF2-40B4-BE49-F238E27FC236}">
                  <a16:creationId xmlns:a16="http://schemas.microsoft.com/office/drawing/2014/main" id="{B625CB9B-EA72-FE4A-A5B5-ABE3BC75251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ight Arrow 179">
              <a:hlinkClick r:id="rId70" action="ppaction://hlinksldjump"/>
              <a:extLst>
                <a:ext uri="{FF2B5EF4-FFF2-40B4-BE49-F238E27FC236}">
                  <a16:creationId xmlns:a16="http://schemas.microsoft.com/office/drawing/2014/main" id="{5930BF54-F970-1345-969B-D5933D471664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ight Arrow 180">
              <a:hlinkClick r:id="rId71" action="ppaction://hlinksldjump"/>
              <a:extLst>
                <a:ext uri="{FF2B5EF4-FFF2-40B4-BE49-F238E27FC236}">
                  <a16:creationId xmlns:a16="http://schemas.microsoft.com/office/drawing/2014/main" id="{59B2043B-2427-4344-A076-F1F1D29E6C3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ight Arrow 181">
              <a:hlinkClick r:id="rId72" action="ppaction://hlinksldjump"/>
              <a:extLst>
                <a:ext uri="{FF2B5EF4-FFF2-40B4-BE49-F238E27FC236}">
                  <a16:creationId xmlns:a16="http://schemas.microsoft.com/office/drawing/2014/main" id="{BA62443C-D6FA-AB42-8900-A4B25EA3497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ight Arrow 182">
              <a:hlinkClick r:id="rId73" action="ppaction://hlinksldjump"/>
              <a:extLst>
                <a:ext uri="{FF2B5EF4-FFF2-40B4-BE49-F238E27FC236}">
                  <a16:creationId xmlns:a16="http://schemas.microsoft.com/office/drawing/2014/main" id="{32F7DA56-094E-554B-AE5C-E4B81E54FF1B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ight Arrow 183">
              <a:hlinkClick r:id="rId74" action="ppaction://hlinksldjump"/>
              <a:extLst>
                <a:ext uri="{FF2B5EF4-FFF2-40B4-BE49-F238E27FC236}">
                  <a16:creationId xmlns:a16="http://schemas.microsoft.com/office/drawing/2014/main" id="{14A5BB29-8636-C749-8734-0D71B62C4A86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ight Arrow 184">
              <a:hlinkClick r:id="rId75" action="ppaction://hlinksldjump"/>
              <a:extLst>
                <a:ext uri="{FF2B5EF4-FFF2-40B4-BE49-F238E27FC236}">
                  <a16:creationId xmlns:a16="http://schemas.microsoft.com/office/drawing/2014/main" id="{ACBAF415-9903-D143-BC5F-4006EF08EF8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ight Arrow 185">
              <a:hlinkClick r:id="rId76" action="ppaction://hlinksldjump"/>
              <a:extLst>
                <a:ext uri="{FF2B5EF4-FFF2-40B4-BE49-F238E27FC236}">
                  <a16:creationId xmlns:a16="http://schemas.microsoft.com/office/drawing/2014/main" id="{845EE3CA-1333-F94C-B88E-6EF144B658DA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TextBox 186">
              <a:hlinkClick r:id="rId77" action="ppaction://hlinksldjump"/>
              <a:extLst>
                <a:ext uri="{FF2B5EF4-FFF2-40B4-BE49-F238E27FC236}">
                  <a16:creationId xmlns:a16="http://schemas.microsoft.com/office/drawing/2014/main" id="{BCEB94F9-3BB5-B147-AC9B-BF1AB99D25FB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88" name="Right Arrow 187">
              <a:hlinkClick r:id="rId77" action="ppaction://hlinksldjump"/>
              <a:extLst>
                <a:ext uri="{FF2B5EF4-FFF2-40B4-BE49-F238E27FC236}">
                  <a16:creationId xmlns:a16="http://schemas.microsoft.com/office/drawing/2014/main" id="{3E965358-EAC6-AB43-8F23-2D0C914CCA1F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ight Arrow 188">
              <a:hlinkClick r:id="rId78" action="ppaction://hlinksldjump"/>
              <a:extLst>
                <a:ext uri="{FF2B5EF4-FFF2-40B4-BE49-F238E27FC236}">
                  <a16:creationId xmlns:a16="http://schemas.microsoft.com/office/drawing/2014/main" id="{CA5C9596-71A3-C04A-A7E7-5EAE65A48611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ight Arrow 189">
              <a:hlinkClick r:id="rId79" action="ppaction://hlinksldjump"/>
              <a:extLst>
                <a:ext uri="{FF2B5EF4-FFF2-40B4-BE49-F238E27FC236}">
                  <a16:creationId xmlns:a16="http://schemas.microsoft.com/office/drawing/2014/main" id="{B52888EF-B946-7948-B09B-B716D4C991E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ight Arrow 19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441CA96-2E93-7045-8DFE-88DC6904A1E9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ight Arrow 191">
              <a:hlinkClick r:id="rId81" action="ppaction://hlinksldjump"/>
              <a:extLst>
                <a:ext uri="{FF2B5EF4-FFF2-40B4-BE49-F238E27FC236}">
                  <a16:creationId xmlns:a16="http://schemas.microsoft.com/office/drawing/2014/main" id="{8B33AE08-A1F3-AA40-856E-77563D46D2CD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ight Arrow 192">
              <a:hlinkClick r:id="rId82" action="ppaction://hlinksldjump"/>
              <a:extLst>
                <a:ext uri="{FF2B5EF4-FFF2-40B4-BE49-F238E27FC236}">
                  <a16:creationId xmlns:a16="http://schemas.microsoft.com/office/drawing/2014/main" id="{507F9213-FD91-B941-BCEE-DB6F973E1458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ight Arrow 193">
              <a:hlinkClick r:id="rId83" action="ppaction://hlinksldjump"/>
              <a:extLst>
                <a:ext uri="{FF2B5EF4-FFF2-40B4-BE49-F238E27FC236}">
                  <a16:creationId xmlns:a16="http://schemas.microsoft.com/office/drawing/2014/main" id="{97094B31-7479-E444-A501-E71FF23CA060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ight Arrow 194">
              <a:hlinkClick r:id="rId84" action="ppaction://hlinksldjump"/>
              <a:extLst>
                <a:ext uri="{FF2B5EF4-FFF2-40B4-BE49-F238E27FC236}">
                  <a16:creationId xmlns:a16="http://schemas.microsoft.com/office/drawing/2014/main" id="{81352EAC-ECD5-FF43-A80C-854C259D437F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ight Arrow 195">
              <a:hlinkClick r:id="rId85" action="ppaction://hlinksldjump"/>
              <a:extLst>
                <a:ext uri="{FF2B5EF4-FFF2-40B4-BE49-F238E27FC236}">
                  <a16:creationId xmlns:a16="http://schemas.microsoft.com/office/drawing/2014/main" id="{F92F2BA3-194F-1146-884D-AF52BBFFAE42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TextBox 196">
              <a:hlinkClick r:id="rId86" action="ppaction://hlinksldjump"/>
              <a:extLst>
                <a:ext uri="{FF2B5EF4-FFF2-40B4-BE49-F238E27FC236}">
                  <a16:creationId xmlns:a16="http://schemas.microsoft.com/office/drawing/2014/main" id="{F8C52BB8-C41F-5D49-9A89-CF532CB0A087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98" name="Right Arrow 197">
              <a:hlinkClick r:id="rId86" action="ppaction://hlinksldjump"/>
              <a:extLst>
                <a:ext uri="{FF2B5EF4-FFF2-40B4-BE49-F238E27FC236}">
                  <a16:creationId xmlns:a16="http://schemas.microsoft.com/office/drawing/2014/main" id="{53B7AC93-A925-5B49-B246-0EE51BEB1493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ight Arrow 198">
              <a:hlinkClick r:id="rId87" action="ppaction://hlinksldjump"/>
              <a:extLst>
                <a:ext uri="{FF2B5EF4-FFF2-40B4-BE49-F238E27FC236}">
                  <a16:creationId xmlns:a16="http://schemas.microsoft.com/office/drawing/2014/main" id="{48DE14A6-5613-A944-A58A-2445DF00FEED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ight Arrow 199">
              <a:hlinkClick r:id="rId88" action="ppaction://hlinksldjump"/>
              <a:extLst>
                <a:ext uri="{FF2B5EF4-FFF2-40B4-BE49-F238E27FC236}">
                  <a16:creationId xmlns:a16="http://schemas.microsoft.com/office/drawing/2014/main" id="{46725989-5857-9F46-93AD-AA575E83AA6C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ight Arrow 200">
              <a:hlinkClick r:id="rId89" action="ppaction://hlinksldjump"/>
              <a:extLst>
                <a:ext uri="{FF2B5EF4-FFF2-40B4-BE49-F238E27FC236}">
                  <a16:creationId xmlns:a16="http://schemas.microsoft.com/office/drawing/2014/main" id="{1E575FA5-BC5B-5449-976E-636E1524FD85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ight Arrow 201">
              <a:hlinkClick r:id="rId90" action="ppaction://hlinksldjump"/>
              <a:extLst>
                <a:ext uri="{FF2B5EF4-FFF2-40B4-BE49-F238E27FC236}">
                  <a16:creationId xmlns:a16="http://schemas.microsoft.com/office/drawing/2014/main" id="{5367A9D8-19BB-554E-A2CE-592625230E00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ight Arrow 202">
              <a:hlinkClick r:id="rId91" action="ppaction://hlinksldjump"/>
              <a:extLst>
                <a:ext uri="{FF2B5EF4-FFF2-40B4-BE49-F238E27FC236}">
                  <a16:creationId xmlns:a16="http://schemas.microsoft.com/office/drawing/2014/main" id="{8A71144E-7494-E141-8857-EC78AEE62FCF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ight Arrow 203">
              <a:hlinkClick r:id="rId92" action="ppaction://hlinksldjump"/>
              <a:extLst>
                <a:ext uri="{FF2B5EF4-FFF2-40B4-BE49-F238E27FC236}">
                  <a16:creationId xmlns:a16="http://schemas.microsoft.com/office/drawing/2014/main" id="{4B949D40-C0CF-7649-B4E1-922567580C1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ight Arrow 204">
              <a:hlinkClick r:id="rId93" action="ppaction://hlinksldjump"/>
              <a:extLst>
                <a:ext uri="{FF2B5EF4-FFF2-40B4-BE49-F238E27FC236}">
                  <a16:creationId xmlns:a16="http://schemas.microsoft.com/office/drawing/2014/main" id="{D5AF11F8-8747-4646-8BA9-AE296E38286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ight Arrow 205">
              <a:hlinkClick r:id="rId94" action="ppaction://hlinksldjump"/>
              <a:extLst>
                <a:ext uri="{FF2B5EF4-FFF2-40B4-BE49-F238E27FC236}">
                  <a16:creationId xmlns:a16="http://schemas.microsoft.com/office/drawing/2014/main" id="{076958CE-23B2-224B-AF91-B50F24510DC3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ight Arrow 206">
              <a:hlinkClick r:id="rId95" action="ppaction://hlinksldjump"/>
              <a:extLst>
                <a:ext uri="{FF2B5EF4-FFF2-40B4-BE49-F238E27FC236}">
                  <a16:creationId xmlns:a16="http://schemas.microsoft.com/office/drawing/2014/main" id="{141CB523-70DA-3A47-9E14-E89A5A302EC2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ight Arrow 207">
              <a:hlinkClick r:id="rId96" action="ppaction://hlinksldjump"/>
              <a:extLst>
                <a:ext uri="{FF2B5EF4-FFF2-40B4-BE49-F238E27FC236}">
                  <a16:creationId xmlns:a16="http://schemas.microsoft.com/office/drawing/2014/main" id="{54854FDD-64A4-5D4B-B3CD-68997EB9E068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3678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57A7C-D540-504A-81E3-7F3F38A9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22</a:t>
            </a:fld>
            <a:endParaRPr lang="en-US"/>
          </a:p>
        </p:txBody>
      </p:sp>
      <p:sp>
        <p:nvSpPr>
          <p:cNvPr id="4" name="Google Shape;202;p39">
            <a:extLst>
              <a:ext uri="{FF2B5EF4-FFF2-40B4-BE49-F238E27FC236}">
                <a16:creationId xmlns:a16="http://schemas.microsoft.com/office/drawing/2014/main" id="{25BAAD7C-218A-1E46-8858-3EFEBF23F6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464583"/>
            <a:ext cx="10835640" cy="933241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Numerical Example: Linear System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96BC8-7BCA-6C4F-8A51-182F13D71707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58530" y="1566936"/>
            <a:ext cx="1057215" cy="248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44FA28-5574-ED4F-B605-716F003C7FCB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58530" y="2052539"/>
            <a:ext cx="2012686" cy="612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7C3C16-E602-6E42-AE4C-E3C453273092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2223263" y="1486656"/>
            <a:ext cx="1057214" cy="348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FAAD69-54E3-5B4E-9B88-D98A26AE970C}"/>
              </a:ext>
            </a:extLst>
          </p:cNvPr>
          <p:cNvSpPr txBox="1"/>
          <p:nvPr/>
        </p:nvSpPr>
        <p:spPr>
          <a:xfrm>
            <a:off x="1947164" y="1576087"/>
            <a:ext cx="19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,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40D501D-8B79-4A41-9435-0FA63E3C6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035075"/>
              </p:ext>
            </p:extLst>
          </p:nvPr>
        </p:nvGraphicFramePr>
        <p:xfrm>
          <a:off x="821954" y="3223746"/>
          <a:ext cx="5523982" cy="18549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02374">
                  <a:extLst>
                    <a:ext uri="{9D8B030D-6E8A-4147-A177-3AD203B41FA5}">
                      <a16:colId xmlns:a16="http://schemas.microsoft.com/office/drawing/2014/main" val="376369725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501583929"/>
                    </a:ext>
                  </a:extLst>
                </a:gridCol>
                <a:gridCol w="2075688">
                  <a:extLst>
                    <a:ext uri="{9D8B030D-6E8A-4147-A177-3AD203B41FA5}">
                      <a16:colId xmlns:a16="http://schemas.microsoft.com/office/drawing/2014/main" val="3591324627"/>
                    </a:ext>
                  </a:extLst>
                </a:gridCol>
              </a:tblGrid>
              <a:tr h="607455">
                <a:tc>
                  <a:txBody>
                    <a:bodyPr/>
                    <a:lstStyle/>
                    <a:p>
                      <a:r>
                        <a:rPr lang="en-US" dirty="0"/>
                        <a:t>PF Eigenvalue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Error from </a:t>
                      </a:r>
                      <a:r>
                        <a:rPr lang="en-US" dirty="0" err="1"/>
                        <a:t>Ulam’s</a:t>
                      </a:r>
                      <a:r>
                        <a:rPr lang="en-US" dirty="0"/>
                        <a:t>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Error from CU-DMD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896975"/>
                  </a:ext>
                </a:extLst>
              </a:tr>
              <a:tr h="6074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269434"/>
                  </a:ext>
                </a:extLst>
              </a:tr>
              <a:tr h="6074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02273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ABF5D0A3-2114-6E48-BAE5-2F5753BB2DA0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120658" y="4124772"/>
            <a:ext cx="1131134" cy="161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56EC1F-08B3-8C42-AAFD-C6DED6297EB5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120658" y="4683018"/>
            <a:ext cx="1131134" cy="1615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447162-7612-0244-B0E0-DAA4B411A602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3301941" y="4124772"/>
            <a:ext cx="385331" cy="161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E03D8C-3F17-A349-87BA-68F981CDC2D0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3301941" y="4679773"/>
            <a:ext cx="385331" cy="166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8B1404-3399-024A-AE9E-0D3C41EF38E5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5073637" y="4124772"/>
            <a:ext cx="385331" cy="1669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560104-6907-C746-A7E2-262624F0CB6C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5073637" y="4683018"/>
            <a:ext cx="385331" cy="161591"/>
          </a:xfrm>
          <a:prstGeom prst="rect">
            <a:avLst/>
          </a:prstGeom>
        </p:spPr>
      </p:pic>
      <p:pic>
        <p:nvPicPr>
          <p:cNvPr id="17" name="Picture 16" descr="A picture containing device&#10;&#10;Description automatically generated">
            <a:extLst>
              <a:ext uri="{FF2B5EF4-FFF2-40B4-BE49-F238E27FC236}">
                <a16:creationId xmlns:a16="http://schemas.microsoft.com/office/drawing/2014/main" id="{5A62C9B2-5A32-DB4C-91DA-B05A15D8E574}"/>
              </a:ext>
            </a:extLst>
          </p:cNvPr>
          <p:cNvPicPr>
            <a:picLocks noChangeAspect="1"/>
          </p:cNvPicPr>
          <p:nvPr/>
        </p:nvPicPr>
        <p:blipFill rotWithShape="1">
          <a:blip r:embed="rId61"/>
          <a:srcRect l="8573" t="6774" r="11432" b="1991"/>
          <a:stretch/>
        </p:blipFill>
        <p:spPr>
          <a:xfrm>
            <a:off x="6954211" y="1480120"/>
            <a:ext cx="4190283" cy="36929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1CFFA1-2B11-0D48-9F1A-2CC1148B1FD1}"/>
              </a:ext>
            </a:extLst>
          </p:cNvPr>
          <p:cNvSpPr txBox="1"/>
          <p:nvPr/>
        </p:nvSpPr>
        <p:spPr>
          <a:xfrm>
            <a:off x="1252299" y="5448103"/>
            <a:ext cx="4417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Error comparison of eigenfunctions for the linear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91880C-A3A6-D546-B34A-1E0D5615FE63}"/>
              </a:ext>
            </a:extLst>
          </p:cNvPr>
          <p:cNvSpPr txBox="1"/>
          <p:nvPr/>
        </p:nvSpPr>
        <p:spPr>
          <a:xfrm>
            <a:off x="6820589" y="5448103"/>
            <a:ext cx="4536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Second order linear system: eigenfunction corresponding to                                         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5ED533-9A07-4B4F-8BBA-E1206FF3637E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439748" y="5758886"/>
            <a:ext cx="1289468" cy="139263"/>
          </a:xfrm>
          <a:prstGeom prst="rect">
            <a:avLst/>
          </a:prstGeom>
        </p:spPr>
      </p:pic>
      <p:grpSp>
        <p:nvGrpSpPr>
          <p:cNvPr id="220" name="Group 219">
            <a:extLst>
              <a:ext uri="{FF2B5EF4-FFF2-40B4-BE49-F238E27FC236}">
                <a16:creationId xmlns:a16="http://schemas.microsoft.com/office/drawing/2014/main" id="{D6646A02-D19A-8C48-BD77-1807AF215BE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72" name="TextBox 171">
              <a:hlinkClick r:id="rId63" action="ppaction://hlinksldjump"/>
              <a:extLst>
                <a:ext uri="{FF2B5EF4-FFF2-40B4-BE49-F238E27FC236}">
                  <a16:creationId xmlns:a16="http://schemas.microsoft.com/office/drawing/2014/main" id="{66599552-C9A8-AB44-BBF3-0D2ADB22B737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73" name="Right Arrow 172">
              <a:hlinkClick r:id="rId63" action="ppaction://hlinksldjump"/>
              <a:extLst>
                <a:ext uri="{FF2B5EF4-FFF2-40B4-BE49-F238E27FC236}">
                  <a16:creationId xmlns:a16="http://schemas.microsoft.com/office/drawing/2014/main" id="{F0E913BB-1714-594E-A6F0-F58A1A18B38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ight Arrow 173">
              <a:hlinkClick r:id="rId64" action="ppaction://hlinksldjump"/>
              <a:extLst>
                <a:ext uri="{FF2B5EF4-FFF2-40B4-BE49-F238E27FC236}">
                  <a16:creationId xmlns:a16="http://schemas.microsoft.com/office/drawing/2014/main" id="{D312593D-E2A8-D247-88DF-BB003A80023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ight Arrow 174">
              <a:hlinkClick r:id="rId65" action="ppaction://hlinksldjump"/>
              <a:extLst>
                <a:ext uri="{FF2B5EF4-FFF2-40B4-BE49-F238E27FC236}">
                  <a16:creationId xmlns:a16="http://schemas.microsoft.com/office/drawing/2014/main" id="{1ED65583-712B-CF4F-956C-E043E55719B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ight Arrow 175">
              <a:hlinkClick r:id="rId66" action="ppaction://hlinksldjump"/>
              <a:extLst>
                <a:ext uri="{FF2B5EF4-FFF2-40B4-BE49-F238E27FC236}">
                  <a16:creationId xmlns:a16="http://schemas.microsoft.com/office/drawing/2014/main" id="{F8D2EC13-C35C-9E49-B424-0D624270125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TextBox 176">
              <a:hlinkClick r:id="rId67" action="ppaction://hlinksldjump"/>
              <a:extLst>
                <a:ext uri="{FF2B5EF4-FFF2-40B4-BE49-F238E27FC236}">
                  <a16:creationId xmlns:a16="http://schemas.microsoft.com/office/drawing/2014/main" id="{81BF5F0D-122D-3645-8BD1-F91055ECCDF6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78" name="Right Arrow 177">
              <a:hlinkClick r:id="rId67" action="ppaction://hlinksldjump"/>
              <a:extLst>
                <a:ext uri="{FF2B5EF4-FFF2-40B4-BE49-F238E27FC236}">
                  <a16:creationId xmlns:a16="http://schemas.microsoft.com/office/drawing/2014/main" id="{060EAE46-133F-9946-8848-FE1CDC60B14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ight Arrow 178">
              <a:hlinkClick r:id="rId68" action="ppaction://hlinksldjump"/>
              <a:extLst>
                <a:ext uri="{FF2B5EF4-FFF2-40B4-BE49-F238E27FC236}">
                  <a16:creationId xmlns:a16="http://schemas.microsoft.com/office/drawing/2014/main" id="{48E17B33-8F18-A24B-A0BB-82CBD79FC16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ight Arrow 179">
              <a:hlinkClick r:id="rId69" action="ppaction://hlinksldjump"/>
              <a:extLst>
                <a:ext uri="{FF2B5EF4-FFF2-40B4-BE49-F238E27FC236}">
                  <a16:creationId xmlns:a16="http://schemas.microsoft.com/office/drawing/2014/main" id="{660F80A1-B583-764B-9076-4A66BD11238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ight Arrow 180">
              <a:hlinkClick r:id="rId70" action="ppaction://hlinksldjump"/>
              <a:extLst>
                <a:ext uri="{FF2B5EF4-FFF2-40B4-BE49-F238E27FC236}">
                  <a16:creationId xmlns:a16="http://schemas.microsoft.com/office/drawing/2014/main" id="{3027F1BB-786D-774D-BCE2-6884BDC4213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ight Arrow 181">
              <a:hlinkClick r:id="rId71" action="ppaction://hlinksldjump"/>
              <a:extLst>
                <a:ext uri="{FF2B5EF4-FFF2-40B4-BE49-F238E27FC236}">
                  <a16:creationId xmlns:a16="http://schemas.microsoft.com/office/drawing/2014/main" id="{0B424BD4-6B9E-9249-B43E-51AA663AD17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ight Arrow 182">
              <a:hlinkClick r:id="rId72" action="ppaction://hlinksldjump"/>
              <a:extLst>
                <a:ext uri="{FF2B5EF4-FFF2-40B4-BE49-F238E27FC236}">
                  <a16:creationId xmlns:a16="http://schemas.microsoft.com/office/drawing/2014/main" id="{6BF0130D-F581-4D48-B748-DAA71B5E08D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ight Arrow 183">
              <a:hlinkClick r:id="rId73" action="ppaction://hlinksldjump"/>
              <a:extLst>
                <a:ext uri="{FF2B5EF4-FFF2-40B4-BE49-F238E27FC236}">
                  <a16:creationId xmlns:a16="http://schemas.microsoft.com/office/drawing/2014/main" id="{08DC4AA8-EDB7-D048-87B0-E35F6C18949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ight Arrow 184">
              <a:hlinkClick r:id="rId74" action="ppaction://hlinksldjump"/>
              <a:extLst>
                <a:ext uri="{FF2B5EF4-FFF2-40B4-BE49-F238E27FC236}">
                  <a16:creationId xmlns:a16="http://schemas.microsoft.com/office/drawing/2014/main" id="{556BE5B2-D556-B449-9FB3-D8EA11636524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>
              <a:hlinkClick r:id="rId75" action="ppaction://hlinksldjump"/>
              <a:extLst>
                <a:ext uri="{FF2B5EF4-FFF2-40B4-BE49-F238E27FC236}">
                  <a16:creationId xmlns:a16="http://schemas.microsoft.com/office/drawing/2014/main" id="{A62E6956-ED10-5146-A09B-97B3104FF866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87" name="Right Arrow 186">
              <a:hlinkClick r:id="rId75" action="ppaction://hlinksldjump"/>
              <a:extLst>
                <a:ext uri="{FF2B5EF4-FFF2-40B4-BE49-F238E27FC236}">
                  <a16:creationId xmlns:a16="http://schemas.microsoft.com/office/drawing/2014/main" id="{75D6F6E3-40E3-2C41-95BF-D33AE81AFCF1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ight Arrow 187">
              <a:hlinkClick r:id="rId76" action="ppaction://hlinksldjump"/>
              <a:extLst>
                <a:ext uri="{FF2B5EF4-FFF2-40B4-BE49-F238E27FC236}">
                  <a16:creationId xmlns:a16="http://schemas.microsoft.com/office/drawing/2014/main" id="{0A4CB2B9-35D0-BF4B-AF3C-C68246C9A97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ight Arrow 188">
              <a:hlinkClick r:id="rId77" action="ppaction://hlinksldjump"/>
              <a:extLst>
                <a:ext uri="{FF2B5EF4-FFF2-40B4-BE49-F238E27FC236}">
                  <a16:creationId xmlns:a16="http://schemas.microsoft.com/office/drawing/2014/main" id="{F96E30F8-B2B4-3A41-BC20-68F2A0F7D14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ight Arrow 189">
              <a:hlinkClick r:id="rId78" action="ppaction://hlinksldjump"/>
              <a:extLst>
                <a:ext uri="{FF2B5EF4-FFF2-40B4-BE49-F238E27FC236}">
                  <a16:creationId xmlns:a16="http://schemas.microsoft.com/office/drawing/2014/main" id="{265965C7-4F75-CF44-B9D5-9E2759E3802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ight Arrow 190">
              <a:hlinkClick r:id="rId79" action="ppaction://hlinksldjump"/>
              <a:extLst>
                <a:ext uri="{FF2B5EF4-FFF2-40B4-BE49-F238E27FC236}">
                  <a16:creationId xmlns:a16="http://schemas.microsoft.com/office/drawing/2014/main" id="{E6BCEC22-3359-2F4D-98FA-57B2562CD62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ight Arrow 191">
              <a:hlinkClick r:id="rId80" action="ppaction://hlinksldjump"/>
              <a:extLst>
                <a:ext uri="{FF2B5EF4-FFF2-40B4-BE49-F238E27FC236}">
                  <a16:creationId xmlns:a16="http://schemas.microsoft.com/office/drawing/2014/main" id="{19769E66-E83B-DD4F-9137-7CFF1497AA7F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ight Arrow 192">
              <a:hlinkClick r:id="rId81" action="ppaction://hlinksldjump"/>
              <a:extLst>
                <a:ext uri="{FF2B5EF4-FFF2-40B4-BE49-F238E27FC236}">
                  <a16:creationId xmlns:a16="http://schemas.microsoft.com/office/drawing/2014/main" id="{4113AE4F-A90E-1342-A6A8-108209E3F0D7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ight Arrow 193">
              <a:hlinkClick r:id="rId82" action="ppaction://hlinksldjump"/>
              <a:extLst>
                <a:ext uri="{FF2B5EF4-FFF2-40B4-BE49-F238E27FC236}">
                  <a16:creationId xmlns:a16="http://schemas.microsoft.com/office/drawing/2014/main" id="{AF2653A1-4289-ED41-84A1-27A77A2BE9C6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ight Arrow 194">
              <a:hlinkClick r:id="rId83" action="ppaction://hlinksldjump"/>
              <a:extLst>
                <a:ext uri="{FF2B5EF4-FFF2-40B4-BE49-F238E27FC236}">
                  <a16:creationId xmlns:a16="http://schemas.microsoft.com/office/drawing/2014/main" id="{390799E7-38D5-CC41-B2B7-765FC4080BEB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ight Arrow 195">
              <a:hlinkClick r:id="rId84" action="ppaction://hlinksldjump"/>
              <a:extLst>
                <a:ext uri="{FF2B5EF4-FFF2-40B4-BE49-F238E27FC236}">
                  <a16:creationId xmlns:a16="http://schemas.microsoft.com/office/drawing/2014/main" id="{1FD87CAC-A156-B14F-BD5C-CAB209E7ED3F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ight Arrow 196">
              <a:hlinkClick r:id="rId85" action="ppaction://hlinksldjump"/>
              <a:extLst>
                <a:ext uri="{FF2B5EF4-FFF2-40B4-BE49-F238E27FC236}">
                  <a16:creationId xmlns:a16="http://schemas.microsoft.com/office/drawing/2014/main" id="{A4ED77C7-6C1A-8C43-8CC7-B4EDD9819CFA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TextBox 197">
              <a:hlinkClick r:id="rId86" action="ppaction://hlinksldjump"/>
              <a:extLst>
                <a:ext uri="{FF2B5EF4-FFF2-40B4-BE49-F238E27FC236}">
                  <a16:creationId xmlns:a16="http://schemas.microsoft.com/office/drawing/2014/main" id="{8FDDECC6-1C72-EF4E-B581-F7D72C6C8944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99" name="Right Arrow 198">
              <a:hlinkClick r:id="rId86" action="ppaction://hlinksldjump"/>
              <a:extLst>
                <a:ext uri="{FF2B5EF4-FFF2-40B4-BE49-F238E27FC236}">
                  <a16:creationId xmlns:a16="http://schemas.microsoft.com/office/drawing/2014/main" id="{34943BA0-B250-0141-8C5B-977EE1794D92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ight Arrow 199">
              <a:hlinkClick r:id="rId87" action="ppaction://hlinksldjump"/>
              <a:extLst>
                <a:ext uri="{FF2B5EF4-FFF2-40B4-BE49-F238E27FC236}">
                  <a16:creationId xmlns:a16="http://schemas.microsoft.com/office/drawing/2014/main" id="{047E443E-A708-6D45-8D1C-5640EABFB8B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ight Arrow 200">
              <a:hlinkClick r:id="rId88" action="ppaction://hlinksldjump"/>
              <a:extLst>
                <a:ext uri="{FF2B5EF4-FFF2-40B4-BE49-F238E27FC236}">
                  <a16:creationId xmlns:a16="http://schemas.microsoft.com/office/drawing/2014/main" id="{1C99AD41-6A03-B84C-8782-B5900E9BB47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ight Arrow 201">
              <a:hlinkClick r:id="rId89" action="ppaction://hlinksldjump"/>
              <a:extLst>
                <a:ext uri="{FF2B5EF4-FFF2-40B4-BE49-F238E27FC236}">
                  <a16:creationId xmlns:a16="http://schemas.microsoft.com/office/drawing/2014/main" id="{E82F50BA-F67E-E740-8997-1FA708188F0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ight Arrow 202">
              <a:hlinkClick r:id="rId90" action="ppaction://hlinksldjump"/>
              <a:extLst>
                <a:ext uri="{FF2B5EF4-FFF2-40B4-BE49-F238E27FC236}">
                  <a16:creationId xmlns:a16="http://schemas.microsoft.com/office/drawing/2014/main" id="{AFD2B3AD-4B03-E843-8C92-02F3397A552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ight Arrow 203">
              <a:hlinkClick r:id="rId91" action="ppaction://hlinksldjump"/>
              <a:extLst>
                <a:ext uri="{FF2B5EF4-FFF2-40B4-BE49-F238E27FC236}">
                  <a16:creationId xmlns:a16="http://schemas.microsoft.com/office/drawing/2014/main" id="{2F7B1D84-2CDF-4746-B4A6-8049595E4BF6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ight Arrow 204">
              <a:hlinkClick r:id="rId92" action="ppaction://hlinksldjump"/>
              <a:extLst>
                <a:ext uri="{FF2B5EF4-FFF2-40B4-BE49-F238E27FC236}">
                  <a16:creationId xmlns:a16="http://schemas.microsoft.com/office/drawing/2014/main" id="{81DE58C5-D251-2247-AD7C-51FDF93C465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ight Arrow 205">
              <a:hlinkClick r:id="rId93" action="ppaction://hlinksldjump"/>
              <a:extLst>
                <a:ext uri="{FF2B5EF4-FFF2-40B4-BE49-F238E27FC236}">
                  <a16:creationId xmlns:a16="http://schemas.microsoft.com/office/drawing/2014/main" id="{B9A8A449-1095-934B-A864-C59E4F8138B7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ight Arrow 206">
              <a:hlinkClick r:id="rId94" action="ppaction://hlinksldjump"/>
              <a:extLst>
                <a:ext uri="{FF2B5EF4-FFF2-40B4-BE49-F238E27FC236}">
                  <a16:creationId xmlns:a16="http://schemas.microsoft.com/office/drawing/2014/main" id="{FEF578E1-982D-8841-8C2E-EC1CECD31827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TextBox 207">
              <a:hlinkClick r:id="rId95" action="ppaction://hlinksldjump"/>
              <a:extLst>
                <a:ext uri="{FF2B5EF4-FFF2-40B4-BE49-F238E27FC236}">
                  <a16:creationId xmlns:a16="http://schemas.microsoft.com/office/drawing/2014/main" id="{9958E6E7-5485-A448-8EBF-802E4FB16522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209" name="Right Arrow 208">
              <a:hlinkClick r:id="rId95" action="ppaction://hlinksldjump"/>
              <a:extLst>
                <a:ext uri="{FF2B5EF4-FFF2-40B4-BE49-F238E27FC236}">
                  <a16:creationId xmlns:a16="http://schemas.microsoft.com/office/drawing/2014/main" id="{E46598C1-7EF3-AC4B-933B-4DFF5DC1C78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ight Arrow 209">
              <a:hlinkClick r:id="rId96" action="ppaction://hlinksldjump"/>
              <a:extLst>
                <a:ext uri="{FF2B5EF4-FFF2-40B4-BE49-F238E27FC236}">
                  <a16:creationId xmlns:a16="http://schemas.microsoft.com/office/drawing/2014/main" id="{530FF77F-CF53-404D-B96D-7EC20A8216C7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ight Arrow 210">
              <a:hlinkClick r:id="rId97" action="ppaction://hlinksldjump"/>
              <a:extLst>
                <a:ext uri="{FF2B5EF4-FFF2-40B4-BE49-F238E27FC236}">
                  <a16:creationId xmlns:a16="http://schemas.microsoft.com/office/drawing/2014/main" id="{24FFE3FA-BFE4-5D43-8342-210491F7D205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ight Arrow 211">
              <a:hlinkClick r:id="rId98" action="ppaction://hlinksldjump"/>
              <a:extLst>
                <a:ext uri="{FF2B5EF4-FFF2-40B4-BE49-F238E27FC236}">
                  <a16:creationId xmlns:a16="http://schemas.microsoft.com/office/drawing/2014/main" id="{50483E42-527A-7542-8A31-790A5E67629B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ight Arrow 212">
              <a:hlinkClick r:id="rId99" action="ppaction://hlinksldjump"/>
              <a:extLst>
                <a:ext uri="{FF2B5EF4-FFF2-40B4-BE49-F238E27FC236}">
                  <a16:creationId xmlns:a16="http://schemas.microsoft.com/office/drawing/2014/main" id="{533CC083-2CAC-1740-9B5B-AE10EA0B3E2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ight Arrow 213">
              <a:hlinkClick r:id="rId100" action="ppaction://hlinksldjump"/>
              <a:extLst>
                <a:ext uri="{FF2B5EF4-FFF2-40B4-BE49-F238E27FC236}">
                  <a16:creationId xmlns:a16="http://schemas.microsoft.com/office/drawing/2014/main" id="{08B4FF34-8A1B-7E4C-9FA1-A462D14B4C65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ight Arrow 214">
              <a:hlinkClick r:id="rId101" action="ppaction://hlinksldjump"/>
              <a:extLst>
                <a:ext uri="{FF2B5EF4-FFF2-40B4-BE49-F238E27FC236}">
                  <a16:creationId xmlns:a16="http://schemas.microsoft.com/office/drawing/2014/main" id="{BAFF4641-39F8-0A49-9015-89330FE91438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ight Arrow 215">
              <a:hlinkClick r:id="rId102" action="ppaction://hlinksldjump"/>
              <a:extLst>
                <a:ext uri="{FF2B5EF4-FFF2-40B4-BE49-F238E27FC236}">
                  <a16:creationId xmlns:a16="http://schemas.microsoft.com/office/drawing/2014/main" id="{F26BF572-11B3-9643-9D88-8269F9FD1D5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ight Arrow 216">
              <a:hlinkClick r:id="rId103" action="ppaction://hlinksldjump"/>
              <a:extLst>
                <a:ext uri="{FF2B5EF4-FFF2-40B4-BE49-F238E27FC236}">
                  <a16:creationId xmlns:a16="http://schemas.microsoft.com/office/drawing/2014/main" id="{9C683D59-82DB-744D-B85F-9D6CBBAD64CA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ight Arrow 217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064BDE2-5552-B842-B0BA-E92645D3322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ight Arrow 218">
              <a:hlinkClick r:id="rId105" action="ppaction://hlinksldjump"/>
              <a:extLst>
                <a:ext uri="{FF2B5EF4-FFF2-40B4-BE49-F238E27FC236}">
                  <a16:creationId xmlns:a16="http://schemas.microsoft.com/office/drawing/2014/main" id="{8EDD3C16-5379-5243-8B74-075C2A7D7541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8919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5402D4-851D-804F-B587-3214BE5FD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23</a:t>
            </a:fld>
            <a:endParaRPr lang="en-US"/>
          </a:p>
        </p:txBody>
      </p:sp>
      <p:sp>
        <p:nvSpPr>
          <p:cNvPr id="4" name="Google Shape;202;p39">
            <a:extLst>
              <a:ext uri="{FF2B5EF4-FFF2-40B4-BE49-F238E27FC236}">
                <a16:creationId xmlns:a16="http://schemas.microsoft.com/office/drawing/2014/main" id="{0B87AE60-D169-5542-BC37-C8E38D6DC6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464583"/>
            <a:ext cx="10835640" cy="933241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Numerical Example: Stochastic Van der Pol Oscillator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E4CE7-64F9-B748-9D39-067C2A38E74E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190998" y="1514103"/>
            <a:ext cx="2940812" cy="612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0D4A1-B5A4-614A-ADAF-34BB93A302A0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140206" y="1653856"/>
            <a:ext cx="3797554" cy="332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7E4B35-DFE6-AC42-A95A-297062640EA9}"/>
              </a:ext>
            </a:extLst>
          </p:cNvPr>
          <p:cNvPicPr>
            <a:picLocks noChangeAspect="1"/>
          </p:cNvPicPr>
          <p:nvPr/>
        </p:nvPicPr>
        <p:blipFill rotWithShape="1">
          <a:blip r:embed="rId54"/>
          <a:srcRect l="9566" t="4330" r="11918"/>
          <a:stretch/>
        </p:blipFill>
        <p:spPr>
          <a:xfrm>
            <a:off x="1954417" y="2513392"/>
            <a:ext cx="3512427" cy="3411921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893358-AF15-3B43-ADE3-4A143C4F34F5}"/>
              </a:ext>
            </a:extLst>
          </p:cNvPr>
          <p:cNvPicPr>
            <a:picLocks noChangeAspect="1"/>
          </p:cNvPicPr>
          <p:nvPr/>
        </p:nvPicPr>
        <p:blipFill rotWithShape="1">
          <a:blip r:embed="rId55"/>
          <a:srcRect l="6021" t="4330" r="9272" b="-210"/>
          <a:stretch/>
        </p:blipFill>
        <p:spPr>
          <a:xfrm>
            <a:off x="6336715" y="2513391"/>
            <a:ext cx="3900868" cy="34119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8DD6F5-7C9E-7643-AE4C-3193109F1542}"/>
              </a:ext>
            </a:extLst>
          </p:cNvPr>
          <p:cNvSpPr txBox="1"/>
          <p:nvPr/>
        </p:nvSpPr>
        <p:spPr>
          <a:xfrm>
            <a:off x="2511552" y="6015692"/>
            <a:ext cx="716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Stochastic Van der Pol system: Dominant spectra with unity eigenvalue circled (left) and the corresponding eigenfunction (right)</a:t>
            </a: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E4DFDA23-CBB6-1044-8B98-4E5230D9F63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64" name="TextBox 163">
              <a:hlinkClick r:id="rId56" action="ppaction://hlinksldjump"/>
              <a:extLst>
                <a:ext uri="{FF2B5EF4-FFF2-40B4-BE49-F238E27FC236}">
                  <a16:creationId xmlns:a16="http://schemas.microsoft.com/office/drawing/2014/main" id="{319F91FF-9183-F046-8B57-DD265A0C081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65" name="Right Arrow 164">
              <a:hlinkClick r:id="rId56" action="ppaction://hlinksldjump"/>
              <a:extLst>
                <a:ext uri="{FF2B5EF4-FFF2-40B4-BE49-F238E27FC236}">
                  <a16:creationId xmlns:a16="http://schemas.microsoft.com/office/drawing/2014/main" id="{41F1F208-E37C-6E4A-9C0D-ACA4D4AD72C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ight Arrow 165">
              <a:hlinkClick r:id="rId57" action="ppaction://hlinksldjump"/>
              <a:extLst>
                <a:ext uri="{FF2B5EF4-FFF2-40B4-BE49-F238E27FC236}">
                  <a16:creationId xmlns:a16="http://schemas.microsoft.com/office/drawing/2014/main" id="{8CA2859D-FBF9-3745-8C25-A6A29E97A0F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ight Arrow 166">
              <a:hlinkClick r:id="rId58" action="ppaction://hlinksldjump"/>
              <a:extLst>
                <a:ext uri="{FF2B5EF4-FFF2-40B4-BE49-F238E27FC236}">
                  <a16:creationId xmlns:a16="http://schemas.microsoft.com/office/drawing/2014/main" id="{9556D522-4560-A14D-94C8-BE66CB616FA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ight Arrow 167">
              <a:hlinkClick r:id="rId59" action="ppaction://hlinksldjump"/>
              <a:extLst>
                <a:ext uri="{FF2B5EF4-FFF2-40B4-BE49-F238E27FC236}">
                  <a16:creationId xmlns:a16="http://schemas.microsoft.com/office/drawing/2014/main" id="{68F8104A-2263-BD43-9BEB-FC592C750FD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TextBox 168">
              <a:hlinkClick r:id="rId60" action="ppaction://hlinksldjump"/>
              <a:extLst>
                <a:ext uri="{FF2B5EF4-FFF2-40B4-BE49-F238E27FC236}">
                  <a16:creationId xmlns:a16="http://schemas.microsoft.com/office/drawing/2014/main" id="{970F7CDA-F098-BE44-A3AC-E1431DB343F2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70" name="Right Arrow 169">
              <a:hlinkClick r:id="rId60" action="ppaction://hlinksldjump"/>
              <a:extLst>
                <a:ext uri="{FF2B5EF4-FFF2-40B4-BE49-F238E27FC236}">
                  <a16:creationId xmlns:a16="http://schemas.microsoft.com/office/drawing/2014/main" id="{07468133-674A-8845-85DB-6611BFAB6DE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ight Arrow 170">
              <a:hlinkClick r:id="rId61" action="ppaction://hlinksldjump"/>
              <a:extLst>
                <a:ext uri="{FF2B5EF4-FFF2-40B4-BE49-F238E27FC236}">
                  <a16:creationId xmlns:a16="http://schemas.microsoft.com/office/drawing/2014/main" id="{8F492D28-200D-1C44-A4C7-83B81D4A018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ight Arrow 171">
              <a:hlinkClick r:id="rId62" action="ppaction://hlinksldjump"/>
              <a:extLst>
                <a:ext uri="{FF2B5EF4-FFF2-40B4-BE49-F238E27FC236}">
                  <a16:creationId xmlns:a16="http://schemas.microsoft.com/office/drawing/2014/main" id="{94B0F02C-BBA9-D945-A30D-914DCB0C2B8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ight Arrow 172">
              <a:hlinkClick r:id="rId63" action="ppaction://hlinksldjump"/>
              <a:extLst>
                <a:ext uri="{FF2B5EF4-FFF2-40B4-BE49-F238E27FC236}">
                  <a16:creationId xmlns:a16="http://schemas.microsoft.com/office/drawing/2014/main" id="{222DBDCB-C802-FA42-BD14-C81E81D200F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ight Arrow 173">
              <a:hlinkClick r:id="rId64" action="ppaction://hlinksldjump"/>
              <a:extLst>
                <a:ext uri="{FF2B5EF4-FFF2-40B4-BE49-F238E27FC236}">
                  <a16:creationId xmlns:a16="http://schemas.microsoft.com/office/drawing/2014/main" id="{58A126A4-0E2C-E440-81E9-7CE7E64D1AA0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ight Arrow 174">
              <a:hlinkClick r:id="rId65" action="ppaction://hlinksldjump"/>
              <a:extLst>
                <a:ext uri="{FF2B5EF4-FFF2-40B4-BE49-F238E27FC236}">
                  <a16:creationId xmlns:a16="http://schemas.microsoft.com/office/drawing/2014/main" id="{4199B8BE-9AAC-9D4A-909A-BFC755CDA01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ight Arrow 175">
              <a:hlinkClick r:id="rId66" action="ppaction://hlinksldjump"/>
              <a:extLst>
                <a:ext uri="{FF2B5EF4-FFF2-40B4-BE49-F238E27FC236}">
                  <a16:creationId xmlns:a16="http://schemas.microsoft.com/office/drawing/2014/main" id="{DD34616B-51DA-6E47-9645-550247FED9A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ight Arrow 176">
              <a:hlinkClick r:id="rId67" action="ppaction://hlinksldjump"/>
              <a:extLst>
                <a:ext uri="{FF2B5EF4-FFF2-40B4-BE49-F238E27FC236}">
                  <a16:creationId xmlns:a16="http://schemas.microsoft.com/office/drawing/2014/main" id="{0C074605-3A8F-0849-A00F-9F8E3293767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>
              <a:hlinkClick r:id="rId68" action="ppaction://hlinksldjump"/>
              <a:extLst>
                <a:ext uri="{FF2B5EF4-FFF2-40B4-BE49-F238E27FC236}">
                  <a16:creationId xmlns:a16="http://schemas.microsoft.com/office/drawing/2014/main" id="{B73ACB9A-6095-C649-9ECE-B89039D54C52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79" name="Right Arrow 178">
              <a:hlinkClick r:id="rId68" action="ppaction://hlinksldjump"/>
              <a:extLst>
                <a:ext uri="{FF2B5EF4-FFF2-40B4-BE49-F238E27FC236}">
                  <a16:creationId xmlns:a16="http://schemas.microsoft.com/office/drawing/2014/main" id="{8EA7F588-9413-6645-BFE2-1376176A3ED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ight Arrow 179">
              <a:hlinkClick r:id="rId69" action="ppaction://hlinksldjump"/>
              <a:extLst>
                <a:ext uri="{FF2B5EF4-FFF2-40B4-BE49-F238E27FC236}">
                  <a16:creationId xmlns:a16="http://schemas.microsoft.com/office/drawing/2014/main" id="{E85CF96C-758E-1B4B-A979-EB9D3C7484C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ight Arrow 180">
              <a:hlinkClick r:id="rId70" action="ppaction://hlinksldjump"/>
              <a:extLst>
                <a:ext uri="{FF2B5EF4-FFF2-40B4-BE49-F238E27FC236}">
                  <a16:creationId xmlns:a16="http://schemas.microsoft.com/office/drawing/2014/main" id="{CBB9BC22-53CD-D24D-A086-D870ADBBF1C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ight Arrow 181">
              <a:hlinkClick r:id="rId71" action="ppaction://hlinksldjump"/>
              <a:extLst>
                <a:ext uri="{FF2B5EF4-FFF2-40B4-BE49-F238E27FC236}">
                  <a16:creationId xmlns:a16="http://schemas.microsoft.com/office/drawing/2014/main" id="{3D302820-D6DD-4A40-8A0B-85DFF2980296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ight Arrow 182">
              <a:hlinkClick r:id="rId72" action="ppaction://hlinksldjump"/>
              <a:extLst>
                <a:ext uri="{FF2B5EF4-FFF2-40B4-BE49-F238E27FC236}">
                  <a16:creationId xmlns:a16="http://schemas.microsoft.com/office/drawing/2014/main" id="{71BD3B53-996E-A74A-9FFE-E9C9DDC15AC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ight Arrow 183">
              <a:hlinkClick r:id="rId73" action="ppaction://hlinksldjump"/>
              <a:extLst>
                <a:ext uri="{FF2B5EF4-FFF2-40B4-BE49-F238E27FC236}">
                  <a16:creationId xmlns:a16="http://schemas.microsoft.com/office/drawing/2014/main" id="{AEB44234-7488-9F45-A265-DC4243907C04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ight Arrow 184">
              <a:hlinkClick r:id="rId74" action="ppaction://hlinksldjump"/>
              <a:extLst>
                <a:ext uri="{FF2B5EF4-FFF2-40B4-BE49-F238E27FC236}">
                  <a16:creationId xmlns:a16="http://schemas.microsoft.com/office/drawing/2014/main" id="{557ED281-863E-224A-BB63-B1175428843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ight Arrow 185">
              <a:hlinkClick r:id="rId75" action="ppaction://hlinksldjump"/>
              <a:extLst>
                <a:ext uri="{FF2B5EF4-FFF2-40B4-BE49-F238E27FC236}">
                  <a16:creationId xmlns:a16="http://schemas.microsoft.com/office/drawing/2014/main" id="{0F693B3C-3568-DD4B-98C7-B79DA956C68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ight Arrow 186">
              <a:hlinkClick r:id="rId76" action="ppaction://hlinksldjump"/>
              <a:extLst>
                <a:ext uri="{FF2B5EF4-FFF2-40B4-BE49-F238E27FC236}">
                  <a16:creationId xmlns:a16="http://schemas.microsoft.com/office/drawing/2014/main" id="{8F076C67-0BF6-3546-8136-FF13199D4E2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ight Arrow 187">
              <a:hlinkClick r:id="rId77" action="ppaction://hlinksldjump"/>
              <a:extLst>
                <a:ext uri="{FF2B5EF4-FFF2-40B4-BE49-F238E27FC236}">
                  <a16:creationId xmlns:a16="http://schemas.microsoft.com/office/drawing/2014/main" id="{6DC833FF-C88F-174A-BC66-DABB7A7A1252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ight Arrow 188">
              <a:hlinkClick r:id="rId78" action="ppaction://hlinksldjump"/>
              <a:extLst>
                <a:ext uri="{FF2B5EF4-FFF2-40B4-BE49-F238E27FC236}">
                  <a16:creationId xmlns:a16="http://schemas.microsoft.com/office/drawing/2014/main" id="{972EE806-CA2E-2D4E-BA32-9685488E741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TextBox 189">
              <a:hlinkClick r:id="rId79" action="ppaction://hlinksldjump"/>
              <a:extLst>
                <a:ext uri="{FF2B5EF4-FFF2-40B4-BE49-F238E27FC236}">
                  <a16:creationId xmlns:a16="http://schemas.microsoft.com/office/drawing/2014/main" id="{D27549F6-7DD1-614A-87DF-845C2083DD1F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91" name="Right Arrow 190">
              <a:hlinkClick r:id="rId79" action="ppaction://hlinksldjump"/>
              <a:extLst>
                <a:ext uri="{FF2B5EF4-FFF2-40B4-BE49-F238E27FC236}">
                  <a16:creationId xmlns:a16="http://schemas.microsoft.com/office/drawing/2014/main" id="{989A7314-7056-B54C-A3EE-B51AA961259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ight Arrow 191">
              <a:hlinkClick r:id="rId80" action="ppaction://hlinksldjump"/>
              <a:extLst>
                <a:ext uri="{FF2B5EF4-FFF2-40B4-BE49-F238E27FC236}">
                  <a16:creationId xmlns:a16="http://schemas.microsoft.com/office/drawing/2014/main" id="{5FA3CDC6-0740-314A-9604-63D194C252D0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ight Arrow 192">
              <a:hlinkClick r:id="rId81" action="ppaction://hlinksldjump"/>
              <a:extLst>
                <a:ext uri="{FF2B5EF4-FFF2-40B4-BE49-F238E27FC236}">
                  <a16:creationId xmlns:a16="http://schemas.microsoft.com/office/drawing/2014/main" id="{1AF3DC4A-0A93-C041-9653-7900F5000967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ight Arrow 193">
              <a:hlinkClick r:id="rId82" action="ppaction://hlinksldjump"/>
              <a:extLst>
                <a:ext uri="{FF2B5EF4-FFF2-40B4-BE49-F238E27FC236}">
                  <a16:creationId xmlns:a16="http://schemas.microsoft.com/office/drawing/2014/main" id="{1E538342-8704-9B46-81DA-955BDE334BF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ight Arrow 194">
              <a:hlinkClick r:id="rId83" action="ppaction://hlinksldjump"/>
              <a:extLst>
                <a:ext uri="{FF2B5EF4-FFF2-40B4-BE49-F238E27FC236}">
                  <a16:creationId xmlns:a16="http://schemas.microsoft.com/office/drawing/2014/main" id="{037A0F98-8F4E-1B43-94F2-E8CCC38F8C90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ight Arrow 195">
              <a:hlinkClick r:id="rId84" action="ppaction://hlinksldjump"/>
              <a:extLst>
                <a:ext uri="{FF2B5EF4-FFF2-40B4-BE49-F238E27FC236}">
                  <a16:creationId xmlns:a16="http://schemas.microsoft.com/office/drawing/2014/main" id="{2CA1D0C2-946C-8C44-A180-0A90712D7925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ight Arrow 196">
              <a:hlinkClick r:id="rId85" action="ppaction://hlinksldjump"/>
              <a:extLst>
                <a:ext uri="{FF2B5EF4-FFF2-40B4-BE49-F238E27FC236}">
                  <a16:creationId xmlns:a16="http://schemas.microsoft.com/office/drawing/2014/main" id="{FAED7576-9B24-D847-B5F5-4991A3CA9386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ight Arrow 197">
              <a:hlinkClick r:id="rId86" action="ppaction://hlinksldjump"/>
              <a:extLst>
                <a:ext uri="{FF2B5EF4-FFF2-40B4-BE49-F238E27FC236}">
                  <a16:creationId xmlns:a16="http://schemas.microsoft.com/office/drawing/2014/main" id="{42511206-664E-094A-B8FF-8786727C676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ight Arrow 198">
              <a:hlinkClick r:id="rId87" action="ppaction://hlinksldjump"/>
              <a:extLst>
                <a:ext uri="{FF2B5EF4-FFF2-40B4-BE49-F238E27FC236}">
                  <a16:creationId xmlns:a16="http://schemas.microsoft.com/office/drawing/2014/main" id="{55385C1A-2D43-964C-B68B-946DD57777A5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TextBox 199">
              <a:hlinkClick r:id="rId88" action="ppaction://hlinksldjump"/>
              <a:extLst>
                <a:ext uri="{FF2B5EF4-FFF2-40B4-BE49-F238E27FC236}">
                  <a16:creationId xmlns:a16="http://schemas.microsoft.com/office/drawing/2014/main" id="{FB76D6E5-F8C7-BD4B-89D4-7287B5B2086C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201" name="Right Arrow 200">
              <a:hlinkClick r:id="rId88" action="ppaction://hlinksldjump"/>
              <a:extLst>
                <a:ext uri="{FF2B5EF4-FFF2-40B4-BE49-F238E27FC236}">
                  <a16:creationId xmlns:a16="http://schemas.microsoft.com/office/drawing/2014/main" id="{5DE79924-5A27-5547-BC24-4612FD205B63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ight Arrow 201">
              <a:hlinkClick r:id="rId89" action="ppaction://hlinksldjump"/>
              <a:extLst>
                <a:ext uri="{FF2B5EF4-FFF2-40B4-BE49-F238E27FC236}">
                  <a16:creationId xmlns:a16="http://schemas.microsoft.com/office/drawing/2014/main" id="{1B9A3534-BFA5-D54B-BEEA-CD51FB5B9A4A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ight Arrow 202">
              <a:hlinkClick r:id="rId90" action="ppaction://hlinksldjump"/>
              <a:extLst>
                <a:ext uri="{FF2B5EF4-FFF2-40B4-BE49-F238E27FC236}">
                  <a16:creationId xmlns:a16="http://schemas.microsoft.com/office/drawing/2014/main" id="{938FEAFF-056D-D747-A751-BFB9F29E1D7B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ight Arrow 203">
              <a:hlinkClick r:id="rId91" action="ppaction://hlinksldjump"/>
              <a:extLst>
                <a:ext uri="{FF2B5EF4-FFF2-40B4-BE49-F238E27FC236}">
                  <a16:creationId xmlns:a16="http://schemas.microsoft.com/office/drawing/2014/main" id="{601BC37B-C49B-5F4F-BE2B-04454FCF538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ight Arrow 204">
              <a:hlinkClick r:id="rId92" action="ppaction://hlinksldjump"/>
              <a:extLst>
                <a:ext uri="{FF2B5EF4-FFF2-40B4-BE49-F238E27FC236}">
                  <a16:creationId xmlns:a16="http://schemas.microsoft.com/office/drawing/2014/main" id="{37AC65D1-96F6-BE47-831F-C54DAAD94625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ight Arrow 205">
              <a:hlinkClick r:id="rId93" action="ppaction://hlinksldjump"/>
              <a:extLst>
                <a:ext uri="{FF2B5EF4-FFF2-40B4-BE49-F238E27FC236}">
                  <a16:creationId xmlns:a16="http://schemas.microsoft.com/office/drawing/2014/main" id="{48296C8E-E6A0-A944-BB52-242A2DD17305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ight Arrow 206">
              <a:hlinkClick r:id="rId94" action="ppaction://hlinksldjump"/>
              <a:extLst>
                <a:ext uri="{FF2B5EF4-FFF2-40B4-BE49-F238E27FC236}">
                  <a16:creationId xmlns:a16="http://schemas.microsoft.com/office/drawing/2014/main" id="{FBBD24B4-B0BB-8243-ADF2-0963C34E17A4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ight Arrow 207">
              <a:hlinkClick r:id="rId95" action="ppaction://hlinksldjump"/>
              <a:extLst>
                <a:ext uri="{FF2B5EF4-FFF2-40B4-BE49-F238E27FC236}">
                  <a16:creationId xmlns:a16="http://schemas.microsoft.com/office/drawing/2014/main" id="{C2D59C05-8EAC-6C43-815C-C07182A20D75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ight Arrow 208">
              <a:hlinkClick r:id="rId96" action="ppaction://hlinksldjump"/>
              <a:extLst>
                <a:ext uri="{FF2B5EF4-FFF2-40B4-BE49-F238E27FC236}">
                  <a16:creationId xmlns:a16="http://schemas.microsoft.com/office/drawing/2014/main" id="{13C2AF59-B7DD-3949-913D-8E730B049C72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ight Arrow 209">
              <a:hlinkClick r:id="rId97" action="ppaction://hlinksldjump"/>
              <a:extLst>
                <a:ext uri="{FF2B5EF4-FFF2-40B4-BE49-F238E27FC236}">
                  <a16:creationId xmlns:a16="http://schemas.microsoft.com/office/drawing/2014/main" id="{C816A5DC-B2DB-2542-B88A-079D960D0563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ight Arrow 210">
              <a:hlinkClick r:id="rId98" action="ppaction://hlinksldjump"/>
              <a:extLst>
                <a:ext uri="{FF2B5EF4-FFF2-40B4-BE49-F238E27FC236}">
                  <a16:creationId xmlns:a16="http://schemas.microsoft.com/office/drawing/2014/main" id="{6777974C-4E62-A647-9AC4-B5BC47B0E019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908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0;p40">
            <a:extLst>
              <a:ext uri="{FF2B5EF4-FFF2-40B4-BE49-F238E27FC236}">
                <a16:creationId xmlns:a16="http://schemas.microsoft.com/office/drawing/2014/main" id="{35463657-44FF-B648-87F3-EAF35647F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72938"/>
          </a:xfrm>
          <a:prstGeom prst="rect">
            <a:avLst/>
          </a:prstGeom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80" b="1" dirty="0">
                <a:latin typeface="+mn-lt"/>
                <a:cs typeface="Times New Roman" panose="02020603050405020304" pitchFamily="18" charset="0"/>
              </a:rPr>
              <a:t>Density transport for a Van der Pol oscillator</a:t>
            </a:r>
            <a:endParaRPr sz="338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5A532E-D05E-1A4F-9B15-189F810C1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24</a:t>
            </a:fld>
            <a:endParaRPr lang="en-US"/>
          </a:p>
        </p:txBody>
      </p:sp>
      <p:grpSp>
        <p:nvGrpSpPr>
          <p:cNvPr id="1144" name="Group 1143">
            <a:extLst>
              <a:ext uri="{FF2B5EF4-FFF2-40B4-BE49-F238E27FC236}">
                <a16:creationId xmlns:a16="http://schemas.microsoft.com/office/drawing/2014/main" id="{907AC2ED-F4B1-E242-9441-39EF6BCBFA8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096" name="TextBox 1095">
              <a:hlinkClick r:id="rId54" action="ppaction://hlinksldjump"/>
              <a:extLst>
                <a:ext uri="{FF2B5EF4-FFF2-40B4-BE49-F238E27FC236}">
                  <a16:creationId xmlns:a16="http://schemas.microsoft.com/office/drawing/2014/main" id="{378A0A9C-DE69-5E42-9600-D7414106B870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097" name="Right Arrow 1096">
              <a:hlinkClick r:id="rId54" action="ppaction://hlinksldjump"/>
              <a:extLst>
                <a:ext uri="{FF2B5EF4-FFF2-40B4-BE49-F238E27FC236}">
                  <a16:creationId xmlns:a16="http://schemas.microsoft.com/office/drawing/2014/main" id="{86058777-206E-E648-B408-44F4E15C24D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8" name="Right Arrow 1097">
              <a:hlinkClick r:id="rId55" action="ppaction://hlinksldjump"/>
              <a:extLst>
                <a:ext uri="{FF2B5EF4-FFF2-40B4-BE49-F238E27FC236}">
                  <a16:creationId xmlns:a16="http://schemas.microsoft.com/office/drawing/2014/main" id="{E389B0BE-63E3-B249-8B57-B22ECEE5B61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Right Arrow 1098">
              <a:hlinkClick r:id="rId56" action="ppaction://hlinksldjump"/>
              <a:extLst>
                <a:ext uri="{FF2B5EF4-FFF2-40B4-BE49-F238E27FC236}">
                  <a16:creationId xmlns:a16="http://schemas.microsoft.com/office/drawing/2014/main" id="{7278320E-4DFE-1347-A760-0A490230B95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Right Arrow 1099">
              <a:hlinkClick r:id="rId57" action="ppaction://hlinksldjump"/>
              <a:extLst>
                <a:ext uri="{FF2B5EF4-FFF2-40B4-BE49-F238E27FC236}">
                  <a16:creationId xmlns:a16="http://schemas.microsoft.com/office/drawing/2014/main" id="{7A83921C-A092-AE4C-9826-6373679A779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TextBox 1100">
              <a:hlinkClick r:id="rId58" action="ppaction://hlinksldjump"/>
              <a:extLst>
                <a:ext uri="{FF2B5EF4-FFF2-40B4-BE49-F238E27FC236}">
                  <a16:creationId xmlns:a16="http://schemas.microsoft.com/office/drawing/2014/main" id="{AC42EE37-3247-BB4B-B908-B728770E18B0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102" name="Right Arrow 1101">
              <a:hlinkClick r:id="rId58" action="ppaction://hlinksldjump"/>
              <a:extLst>
                <a:ext uri="{FF2B5EF4-FFF2-40B4-BE49-F238E27FC236}">
                  <a16:creationId xmlns:a16="http://schemas.microsoft.com/office/drawing/2014/main" id="{F9270A1D-CE21-7941-8095-2E919D39205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Right Arrow 1102">
              <a:hlinkClick r:id="rId59" action="ppaction://hlinksldjump"/>
              <a:extLst>
                <a:ext uri="{FF2B5EF4-FFF2-40B4-BE49-F238E27FC236}">
                  <a16:creationId xmlns:a16="http://schemas.microsoft.com/office/drawing/2014/main" id="{02B62552-11AA-0941-AB17-EA9A4393DEB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Right Arrow 1103">
              <a:hlinkClick r:id="rId60" action="ppaction://hlinksldjump"/>
              <a:extLst>
                <a:ext uri="{FF2B5EF4-FFF2-40B4-BE49-F238E27FC236}">
                  <a16:creationId xmlns:a16="http://schemas.microsoft.com/office/drawing/2014/main" id="{1782FB0D-D9C3-B540-83BF-AE973722263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Right Arrow 1104">
              <a:hlinkClick r:id="rId61" action="ppaction://hlinksldjump"/>
              <a:extLst>
                <a:ext uri="{FF2B5EF4-FFF2-40B4-BE49-F238E27FC236}">
                  <a16:creationId xmlns:a16="http://schemas.microsoft.com/office/drawing/2014/main" id="{8AEC8C0D-9902-FC40-AD11-9F17C684D1D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Right Arrow 1105">
              <a:hlinkClick r:id="rId62" action="ppaction://hlinksldjump"/>
              <a:extLst>
                <a:ext uri="{FF2B5EF4-FFF2-40B4-BE49-F238E27FC236}">
                  <a16:creationId xmlns:a16="http://schemas.microsoft.com/office/drawing/2014/main" id="{59545FEF-8424-814E-A900-219D4AA46F8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Right Arrow 1106">
              <a:hlinkClick r:id="rId63" action="ppaction://hlinksldjump"/>
              <a:extLst>
                <a:ext uri="{FF2B5EF4-FFF2-40B4-BE49-F238E27FC236}">
                  <a16:creationId xmlns:a16="http://schemas.microsoft.com/office/drawing/2014/main" id="{634B10E9-D70A-024E-81B9-8A6690B2138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Right Arrow 1107">
              <a:hlinkClick r:id="rId64" action="ppaction://hlinksldjump"/>
              <a:extLst>
                <a:ext uri="{FF2B5EF4-FFF2-40B4-BE49-F238E27FC236}">
                  <a16:creationId xmlns:a16="http://schemas.microsoft.com/office/drawing/2014/main" id="{C8C1AFAF-A53F-A247-93B1-4B7CAC66C99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Right Arrow 1108">
              <a:hlinkClick r:id="rId65" action="ppaction://hlinksldjump"/>
              <a:extLst>
                <a:ext uri="{FF2B5EF4-FFF2-40B4-BE49-F238E27FC236}">
                  <a16:creationId xmlns:a16="http://schemas.microsoft.com/office/drawing/2014/main" id="{F24FE097-D873-1E41-B2B2-089B394BB256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TextBox 1109">
              <a:hlinkClick r:id="rId66" action="ppaction://hlinksldjump"/>
              <a:extLst>
                <a:ext uri="{FF2B5EF4-FFF2-40B4-BE49-F238E27FC236}">
                  <a16:creationId xmlns:a16="http://schemas.microsoft.com/office/drawing/2014/main" id="{11BC6E5A-3164-E240-B7C4-A67CF39E1FB1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111" name="Right Arrow 1110">
              <a:hlinkClick r:id="rId66" action="ppaction://hlinksldjump"/>
              <a:extLst>
                <a:ext uri="{FF2B5EF4-FFF2-40B4-BE49-F238E27FC236}">
                  <a16:creationId xmlns:a16="http://schemas.microsoft.com/office/drawing/2014/main" id="{BED9BC28-9535-3748-AE6E-11E96B51AE5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Right Arrow 1111">
              <a:hlinkClick r:id="rId67" action="ppaction://hlinksldjump"/>
              <a:extLst>
                <a:ext uri="{FF2B5EF4-FFF2-40B4-BE49-F238E27FC236}">
                  <a16:creationId xmlns:a16="http://schemas.microsoft.com/office/drawing/2014/main" id="{0CA4698A-0DE7-4647-A02E-15EAB175B6C5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Right Arrow 1112">
              <a:hlinkClick r:id="rId68" action="ppaction://hlinksldjump"/>
              <a:extLst>
                <a:ext uri="{FF2B5EF4-FFF2-40B4-BE49-F238E27FC236}">
                  <a16:creationId xmlns:a16="http://schemas.microsoft.com/office/drawing/2014/main" id="{EA988E68-4E81-484F-BC76-792A8E83931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Right Arrow 1113">
              <a:hlinkClick r:id="rId69" action="ppaction://hlinksldjump"/>
              <a:extLst>
                <a:ext uri="{FF2B5EF4-FFF2-40B4-BE49-F238E27FC236}">
                  <a16:creationId xmlns:a16="http://schemas.microsoft.com/office/drawing/2014/main" id="{DF6B39DD-695E-5E48-8503-85982CF29DD2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Right Arrow 1114">
              <a:hlinkClick r:id="rId70" action="ppaction://hlinksldjump"/>
              <a:extLst>
                <a:ext uri="{FF2B5EF4-FFF2-40B4-BE49-F238E27FC236}">
                  <a16:creationId xmlns:a16="http://schemas.microsoft.com/office/drawing/2014/main" id="{47A3EF2C-9DF6-2B41-A88D-FFED757285A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Right Arrow 1115">
              <a:hlinkClick r:id="rId71" action="ppaction://hlinksldjump"/>
              <a:extLst>
                <a:ext uri="{FF2B5EF4-FFF2-40B4-BE49-F238E27FC236}">
                  <a16:creationId xmlns:a16="http://schemas.microsoft.com/office/drawing/2014/main" id="{736D0D78-F6D4-9842-B557-4703717DAF66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7" name="Right Arrow 1116">
              <a:hlinkClick r:id="rId72" action="ppaction://hlinksldjump"/>
              <a:extLst>
                <a:ext uri="{FF2B5EF4-FFF2-40B4-BE49-F238E27FC236}">
                  <a16:creationId xmlns:a16="http://schemas.microsoft.com/office/drawing/2014/main" id="{32E8828C-FEA8-9B48-A435-C96C7ABBA3F0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Right Arrow 1117">
              <a:hlinkClick r:id="rId73" action="ppaction://hlinksldjump"/>
              <a:extLst>
                <a:ext uri="{FF2B5EF4-FFF2-40B4-BE49-F238E27FC236}">
                  <a16:creationId xmlns:a16="http://schemas.microsoft.com/office/drawing/2014/main" id="{16E0A906-5668-6F4C-9406-441ADFBEDA74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Right Arrow 1118">
              <a:hlinkClick r:id="rId74" action="ppaction://hlinksldjump"/>
              <a:extLst>
                <a:ext uri="{FF2B5EF4-FFF2-40B4-BE49-F238E27FC236}">
                  <a16:creationId xmlns:a16="http://schemas.microsoft.com/office/drawing/2014/main" id="{A9DF736A-45EB-B04E-9B5D-5F8AD11E221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Right Arrow 1119">
              <a:hlinkClick r:id="rId75" action="ppaction://hlinksldjump"/>
              <a:extLst>
                <a:ext uri="{FF2B5EF4-FFF2-40B4-BE49-F238E27FC236}">
                  <a16:creationId xmlns:a16="http://schemas.microsoft.com/office/drawing/2014/main" id="{579916BF-65CE-AB41-AE50-3A4A8A06D81F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Right Arrow 1120">
              <a:hlinkClick r:id="rId76" action="ppaction://hlinksldjump"/>
              <a:extLst>
                <a:ext uri="{FF2B5EF4-FFF2-40B4-BE49-F238E27FC236}">
                  <a16:creationId xmlns:a16="http://schemas.microsoft.com/office/drawing/2014/main" id="{1D63DDC8-94C0-004E-AA44-6677E0FE3A12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TextBox 1121">
              <a:hlinkClick r:id="rId77" action="ppaction://hlinksldjump"/>
              <a:extLst>
                <a:ext uri="{FF2B5EF4-FFF2-40B4-BE49-F238E27FC236}">
                  <a16:creationId xmlns:a16="http://schemas.microsoft.com/office/drawing/2014/main" id="{8CBC1C2D-1092-1A4B-BABB-E386BCD2846D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123" name="Right Arrow 1122">
              <a:hlinkClick r:id="rId77" action="ppaction://hlinksldjump"/>
              <a:extLst>
                <a:ext uri="{FF2B5EF4-FFF2-40B4-BE49-F238E27FC236}">
                  <a16:creationId xmlns:a16="http://schemas.microsoft.com/office/drawing/2014/main" id="{BF9B64E5-6895-1549-859A-76475A01F81D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Right Arrow 1123">
              <a:hlinkClick r:id="rId78" action="ppaction://hlinksldjump"/>
              <a:extLst>
                <a:ext uri="{FF2B5EF4-FFF2-40B4-BE49-F238E27FC236}">
                  <a16:creationId xmlns:a16="http://schemas.microsoft.com/office/drawing/2014/main" id="{5CCC2FF3-7B81-1A4C-8808-C5D448222D65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Right Arrow 1124">
              <a:hlinkClick r:id="rId79" action="ppaction://hlinksldjump"/>
              <a:extLst>
                <a:ext uri="{FF2B5EF4-FFF2-40B4-BE49-F238E27FC236}">
                  <a16:creationId xmlns:a16="http://schemas.microsoft.com/office/drawing/2014/main" id="{C90517A6-DE4E-A546-8A22-B8BB438CE608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Right Arrow 1125">
              <a:hlinkClick r:id="rId80" action="ppaction://hlinksldjump"/>
              <a:extLst>
                <a:ext uri="{FF2B5EF4-FFF2-40B4-BE49-F238E27FC236}">
                  <a16:creationId xmlns:a16="http://schemas.microsoft.com/office/drawing/2014/main" id="{DC7D3040-B8AB-E246-BD54-074715B750CD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Right Arrow 1126">
              <a:hlinkClick r:id="rId81" action="ppaction://hlinksldjump"/>
              <a:extLst>
                <a:ext uri="{FF2B5EF4-FFF2-40B4-BE49-F238E27FC236}">
                  <a16:creationId xmlns:a16="http://schemas.microsoft.com/office/drawing/2014/main" id="{BB5CF7DA-96D4-CA43-8557-5CD211BB6C7B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Right Arrow 1127">
              <a:hlinkClick r:id="rId82" action="ppaction://hlinksldjump"/>
              <a:extLst>
                <a:ext uri="{FF2B5EF4-FFF2-40B4-BE49-F238E27FC236}">
                  <a16:creationId xmlns:a16="http://schemas.microsoft.com/office/drawing/2014/main" id="{CB6941F5-E566-9448-B145-09E49BFF1295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Right Arrow 1128">
              <a:hlinkClick r:id="rId83" action="ppaction://hlinksldjump"/>
              <a:extLst>
                <a:ext uri="{FF2B5EF4-FFF2-40B4-BE49-F238E27FC236}">
                  <a16:creationId xmlns:a16="http://schemas.microsoft.com/office/drawing/2014/main" id="{82D7720C-39F7-EF46-9F83-20EBEE250D63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Right Arrow 1129">
              <a:hlinkClick r:id="rId84" action="ppaction://hlinksldjump"/>
              <a:extLst>
                <a:ext uri="{FF2B5EF4-FFF2-40B4-BE49-F238E27FC236}">
                  <a16:creationId xmlns:a16="http://schemas.microsoft.com/office/drawing/2014/main" id="{7E9D21CC-46AF-FB42-A0FE-A86F5068A247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Right Arrow 1130">
              <a:hlinkClick r:id="rId85" action="ppaction://hlinksldjump"/>
              <a:extLst>
                <a:ext uri="{FF2B5EF4-FFF2-40B4-BE49-F238E27FC236}">
                  <a16:creationId xmlns:a16="http://schemas.microsoft.com/office/drawing/2014/main" id="{461642B6-8C78-9C43-9CA8-DAEAF6E0C1F6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TextBox 1131">
              <a:hlinkClick r:id="rId86" action="ppaction://hlinksldjump"/>
              <a:extLst>
                <a:ext uri="{FF2B5EF4-FFF2-40B4-BE49-F238E27FC236}">
                  <a16:creationId xmlns:a16="http://schemas.microsoft.com/office/drawing/2014/main" id="{8BBE9E0B-9EE6-694E-B9B1-62CE8110B9D0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133" name="Right Arrow 1132">
              <a:hlinkClick r:id="rId86" action="ppaction://hlinksldjump"/>
              <a:extLst>
                <a:ext uri="{FF2B5EF4-FFF2-40B4-BE49-F238E27FC236}">
                  <a16:creationId xmlns:a16="http://schemas.microsoft.com/office/drawing/2014/main" id="{0AB515EC-BE90-1E49-9C3A-05FFE24403C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Right Arrow 1133">
              <a:hlinkClick r:id="rId87" action="ppaction://hlinksldjump"/>
              <a:extLst>
                <a:ext uri="{FF2B5EF4-FFF2-40B4-BE49-F238E27FC236}">
                  <a16:creationId xmlns:a16="http://schemas.microsoft.com/office/drawing/2014/main" id="{38C45A15-50D7-0643-856B-EF8ED9A2481A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Right Arrow 1134">
              <a:hlinkClick r:id="rId88" action="ppaction://hlinksldjump"/>
              <a:extLst>
                <a:ext uri="{FF2B5EF4-FFF2-40B4-BE49-F238E27FC236}">
                  <a16:creationId xmlns:a16="http://schemas.microsoft.com/office/drawing/2014/main" id="{CA48079D-FF21-A243-92C0-BF3D9A57BA16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Right Arrow 1135">
              <a:hlinkClick r:id="rId89" action="ppaction://hlinksldjump"/>
              <a:extLst>
                <a:ext uri="{FF2B5EF4-FFF2-40B4-BE49-F238E27FC236}">
                  <a16:creationId xmlns:a16="http://schemas.microsoft.com/office/drawing/2014/main" id="{571C142A-D801-7948-A4F3-595CEDD64E2E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Right Arrow 1136">
              <a:hlinkClick r:id="rId90" action="ppaction://hlinksldjump"/>
              <a:extLst>
                <a:ext uri="{FF2B5EF4-FFF2-40B4-BE49-F238E27FC236}">
                  <a16:creationId xmlns:a16="http://schemas.microsoft.com/office/drawing/2014/main" id="{33C7477B-1E21-0840-814B-E8E147FC4729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8" name="Right Arrow 1137">
              <a:hlinkClick r:id="rId91" action="ppaction://hlinksldjump"/>
              <a:extLst>
                <a:ext uri="{FF2B5EF4-FFF2-40B4-BE49-F238E27FC236}">
                  <a16:creationId xmlns:a16="http://schemas.microsoft.com/office/drawing/2014/main" id="{4354616B-F9D9-4C45-9932-2F4360A2DB86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9" name="Right Arrow 1138">
              <a:hlinkClick r:id="rId92" action="ppaction://hlinksldjump"/>
              <a:extLst>
                <a:ext uri="{FF2B5EF4-FFF2-40B4-BE49-F238E27FC236}">
                  <a16:creationId xmlns:a16="http://schemas.microsoft.com/office/drawing/2014/main" id="{1D56E91A-37C2-3A4B-AF6B-52695A0185CC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ight Arrow 1139">
              <a:hlinkClick r:id="rId93" action="ppaction://hlinksldjump"/>
              <a:extLst>
                <a:ext uri="{FF2B5EF4-FFF2-40B4-BE49-F238E27FC236}">
                  <a16:creationId xmlns:a16="http://schemas.microsoft.com/office/drawing/2014/main" id="{49D6FDF0-CF83-BF46-AAA0-0BC270ECCE87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Right Arrow 1140">
              <a:hlinkClick r:id="rId94" action="ppaction://hlinksldjump"/>
              <a:extLst>
                <a:ext uri="{FF2B5EF4-FFF2-40B4-BE49-F238E27FC236}">
                  <a16:creationId xmlns:a16="http://schemas.microsoft.com/office/drawing/2014/main" id="{71FE369E-89CA-1344-8CC7-E3E13B7FC404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Right Arrow 1141">
              <a:hlinkClick r:id="rId95" action="ppaction://hlinksldjump"/>
              <a:extLst>
                <a:ext uri="{FF2B5EF4-FFF2-40B4-BE49-F238E27FC236}">
                  <a16:creationId xmlns:a16="http://schemas.microsoft.com/office/drawing/2014/main" id="{1AC9C93E-9881-0143-96AD-BF3B5226292B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ight Arrow 1142">
              <a:hlinkClick r:id="rId96" action="ppaction://hlinksldjump"/>
              <a:extLst>
                <a:ext uri="{FF2B5EF4-FFF2-40B4-BE49-F238E27FC236}">
                  <a16:creationId xmlns:a16="http://schemas.microsoft.com/office/drawing/2014/main" id="{C7914F32-1EF0-8A44-BD7B-275327DD2B97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45" name="PF_illustrator-vanderpol_sdp.mp4" descr="PF_illustrator-vanderpol_sdp.mp4">
            <a:hlinkClick r:id="" action="ppaction://media"/>
            <a:extLst>
              <a:ext uri="{FF2B5EF4-FFF2-40B4-BE49-F238E27FC236}">
                <a16:creationId xmlns:a16="http://schemas.microsoft.com/office/drawing/2014/main" id="{7FB77983-EAFD-BA4A-9226-F2DCA527AF1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7"/>
          <a:stretch>
            <a:fillRect/>
          </a:stretch>
        </p:blipFill>
        <p:spPr>
          <a:xfrm>
            <a:off x="1380633" y="1051562"/>
            <a:ext cx="9430734" cy="53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2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1397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Numerical Example: Feedback Control of A Pitching airfoil</a:t>
            </a:r>
            <a:r>
              <a:rPr lang="en-US" sz="3375" b="1" baseline="30000" dirty="0">
                <a:latin typeface="+mn-lt"/>
                <a:cs typeface="Times New Roman" panose="02020603050405020304" pitchFamily="18" charset="0"/>
              </a:rPr>
              <a:t>1</a:t>
            </a:r>
            <a:r>
              <a:rPr lang="en-US" sz="3375" b="1" dirty="0">
                <a:latin typeface="+mn-lt"/>
                <a:cs typeface="Times New Roman" panose="02020603050405020304" pitchFamily="18" charset="0"/>
              </a:rPr>
              <a:t> 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19" name="Google Shape;319;p47"/>
          <p:cNvSpPr txBox="1">
            <a:spLocks noGrp="1"/>
          </p:cNvSpPr>
          <p:nvPr>
            <p:ph idx="1"/>
          </p:nvPr>
        </p:nvSpPr>
        <p:spPr>
          <a:xfrm>
            <a:off x="881138" y="3372307"/>
            <a:ext cx="10618816" cy="26042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indent="-294669">
              <a:spcBef>
                <a:spcPts val="1547"/>
              </a:spcBef>
              <a:buSzPts val="3000"/>
            </a:pPr>
            <a:r>
              <a:rPr lang="en-US" sz="1800" b="1" dirty="0">
                <a:cs typeface="Times New Roman" panose="02020603050405020304" pitchFamily="18" charset="0"/>
              </a:rPr>
              <a:t>Goal:</a:t>
            </a:r>
            <a:r>
              <a:rPr lang="en-US" sz="1800" dirty="0">
                <a:cs typeface="Times New Roman" panose="02020603050405020304" pitchFamily="18" charset="0"/>
              </a:rPr>
              <a:t> Use state-space model (</a:t>
            </a:r>
            <a:r>
              <a:rPr lang="en-US" sz="1800" dirty="0" err="1">
                <a:cs typeface="Times New Roman" panose="02020603050405020304" pitchFamily="18" charset="0"/>
              </a:rPr>
              <a:t>Goman</a:t>
            </a:r>
            <a:r>
              <a:rPr lang="en-US" sz="1800" dirty="0">
                <a:cs typeface="Times New Roman" panose="02020603050405020304" pitchFamily="18" charset="0"/>
              </a:rPr>
              <a:t>, 1994) of high angle-of-attack to design </a:t>
            </a:r>
            <a:r>
              <a:rPr lang="en-US" sz="1800" i="1" u="sng" dirty="0">
                <a:cs typeface="Times New Roman" panose="02020603050405020304" pitchFamily="18" charset="0"/>
              </a:rPr>
              <a:t>output</a:t>
            </a:r>
            <a:r>
              <a:rPr lang="en-US" sz="1800" dirty="0">
                <a:cs typeface="Times New Roman" panose="02020603050405020304" pitchFamily="18" charset="0"/>
              </a:rPr>
              <a:t> feedback control for lift maximization</a:t>
            </a:r>
            <a:br>
              <a:rPr lang="en-US" sz="1800" dirty="0">
                <a:cs typeface="Times New Roman" panose="02020603050405020304" pitchFamily="18" charset="0"/>
              </a:rPr>
            </a:br>
            <a:endParaRPr sz="1800" dirty="0">
              <a:cs typeface="Times New Roman" panose="02020603050405020304" pitchFamily="18" charset="0"/>
            </a:endParaRPr>
          </a:p>
          <a:p>
            <a:pPr indent="-294669">
              <a:spcBef>
                <a:spcPts val="0"/>
              </a:spcBef>
              <a:buSzPts val="3000"/>
            </a:pPr>
            <a:r>
              <a:rPr lang="en-US" sz="1800" dirty="0">
                <a:cs typeface="Times New Roman" panose="02020603050405020304" pitchFamily="18" charset="0"/>
              </a:rPr>
              <a:t>Nonlinearities in lift coefficient allow for increased average lift using periodic oscillations about a static equilibrium  </a:t>
            </a:r>
            <a:br>
              <a:rPr lang="en-US" sz="1800" dirty="0">
                <a:cs typeface="Times New Roman" panose="02020603050405020304" pitchFamily="18" charset="0"/>
              </a:rPr>
            </a:br>
            <a:endParaRPr sz="1800" dirty="0">
              <a:cs typeface="Times New Roman" panose="02020603050405020304" pitchFamily="18" charset="0"/>
            </a:endParaRPr>
          </a:p>
          <a:p>
            <a:pPr indent="-294669"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-US" sz="1800" dirty="0">
                <a:solidFill>
                  <a:schemeClr val="dk1"/>
                </a:solidFill>
                <a:cs typeface="Times New Roman" panose="02020603050405020304" pitchFamily="18" charset="0"/>
              </a:rPr>
              <a:t>Pitch feedback control to stabilize limit cycle behavior yields ~40% improvement in lift compared to static pitch angles</a:t>
            </a:r>
          </a:p>
          <a:p>
            <a:pPr indent="-294669">
              <a:spcBef>
                <a:spcPts val="0"/>
              </a:spcBef>
              <a:buClr>
                <a:schemeClr val="dk1"/>
              </a:buClr>
              <a:buSzPts val="3000"/>
            </a:pPr>
            <a:endParaRPr lang="en-US" sz="18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indent="-294669"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-US" sz="1800" dirty="0">
                <a:solidFill>
                  <a:schemeClr val="dk1"/>
                </a:solidFill>
                <a:cs typeface="Times New Roman" panose="02020603050405020304" pitchFamily="18" charset="0"/>
              </a:rPr>
              <a:t>Output feedback achieved by Bayesian filtering: motion update accomplished by CU-DMD</a:t>
            </a:r>
            <a:endParaRPr sz="1800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sp>
        <p:nvSpPr>
          <p:cNvPr id="321" name="Google Shape;321;p47"/>
          <p:cNvSpPr txBox="1"/>
          <p:nvPr/>
        </p:nvSpPr>
        <p:spPr>
          <a:xfrm>
            <a:off x="2845440" y="1324735"/>
            <a:ext cx="6501120" cy="35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pPr algn="ctr"/>
            <a:r>
              <a:rPr lang="en-US" sz="2000" dirty="0"/>
              <a:t>with </a:t>
            </a:r>
            <a:r>
              <a:rPr lang="en-US" sz="2000" b="1" dirty="0"/>
              <a:t>Justin </a:t>
            </a:r>
            <a:r>
              <a:rPr lang="en-US" sz="2000" b="1" dirty="0" err="1"/>
              <a:t>Lidard</a:t>
            </a:r>
            <a:r>
              <a:rPr lang="en-US" sz="2000" dirty="0"/>
              <a:t>, BS student in Aerospace Engineering</a:t>
            </a:r>
            <a:endParaRPr sz="2000" dirty="0"/>
          </a:p>
        </p:txBody>
      </p:sp>
      <p:pic>
        <p:nvPicPr>
          <p:cNvPr id="95" name="Picture 4" descr="Image result for smoke flow stalling airfoil">
            <a:extLst>
              <a:ext uri="{FF2B5EF4-FFF2-40B4-BE49-F238E27FC236}">
                <a16:creationId xmlns:a16="http://schemas.microsoft.com/office/drawing/2014/main" id="{A40D3C51-8A5A-534D-AEB1-4E8F274E1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2" r="49993" b="45885"/>
          <a:stretch/>
        </p:blipFill>
        <p:spPr bwMode="auto">
          <a:xfrm>
            <a:off x="4068570" y="2333913"/>
            <a:ext cx="4415421" cy="103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83089D6-889D-F04A-8AB8-EF09C94509BA}"/>
              </a:ext>
            </a:extLst>
          </p:cNvPr>
          <p:cNvCxnSpPr>
            <a:cxnSpLocks/>
          </p:cNvCxnSpPr>
          <p:nvPr/>
        </p:nvCxnSpPr>
        <p:spPr>
          <a:xfrm>
            <a:off x="5568380" y="2246509"/>
            <a:ext cx="0" cy="46648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21F1A28-BB6E-4147-9F4E-5E5B99A6778C}"/>
              </a:ext>
            </a:extLst>
          </p:cNvPr>
          <p:cNvCxnSpPr>
            <a:cxnSpLocks/>
          </p:cNvCxnSpPr>
          <p:nvPr/>
        </p:nvCxnSpPr>
        <p:spPr>
          <a:xfrm>
            <a:off x="4765165" y="2237365"/>
            <a:ext cx="0" cy="40247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CEFFEF2A-3DDC-1C46-A9F4-0497DAA12CC7}"/>
              </a:ext>
            </a:extLst>
          </p:cNvPr>
          <p:cNvSpPr txBox="1"/>
          <p:nvPr/>
        </p:nvSpPr>
        <p:spPr>
          <a:xfrm>
            <a:off x="4351664" y="1757442"/>
            <a:ext cx="876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Attached Flow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D86DB3E-2915-7E4B-83FA-D1EFA18692E9}"/>
              </a:ext>
            </a:extLst>
          </p:cNvPr>
          <p:cNvSpPr txBox="1"/>
          <p:nvPr/>
        </p:nvSpPr>
        <p:spPr>
          <a:xfrm>
            <a:off x="5186695" y="1757442"/>
            <a:ext cx="973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Separation Point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B2BF10E-177D-4242-B681-3EE81FEB162C}"/>
              </a:ext>
            </a:extLst>
          </p:cNvPr>
          <p:cNvCxnSpPr>
            <a:cxnSpLocks/>
          </p:cNvCxnSpPr>
          <p:nvPr/>
        </p:nvCxnSpPr>
        <p:spPr>
          <a:xfrm>
            <a:off x="6589963" y="2219077"/>
            <a:ext cx="9792" cy="71351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5A147E09-AAA7-5747-9485-65DA6FE04542}"/>
              </a:ext>
            </a:extLst>
          </p:cNvPr>
          <p:cNvSpPr txBox="1"/>
          <p:nvPr/>
        </p:nvSpPr>
        <p:spPr>
          <a:xfrm>
            <a:off x="6177265" y="1757961"/>
            <a:ext cx="1051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Separated Region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5EBF5EE-3298-0B4C-8DAE-8123999F13C1}"/>
              </a:ext>
            </a:extLst>
          </p:cNvPr>
          <p:cNvSpPr txBox="1"/>
          <p:nvPr/>
        </p:nvSpPr>
        <p:spPr>
          <a:xfrm>
            <a:off x="716535" y="6191360"/>
            <a:ext cx="1102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J. </a:t>
            </a:r>
            <a:r>
              <a:rPr lang="en-US" sz="1600" dirty="0" err="1"/>
              <a:t>Lidard</a:t>
            </a:r>
            <a:r>
              <a:rPr lang="en-US" sz="1600" dirty="0"/>
              <a:t>, D. Goswami, D. Snyder, G. </a:t>
            </a:r>
            <a:r>
              <a:rPr lang="en-US" sz="1600" dirty="0" err="1"/>
              <a:t>Sedky</a:t>
            </a:r>
            <a:r>
              <a:rPr lang="en-US" sz="1600" dirty="0"/>
              <a:t>, A. Jones, and D. A. Paley. </a:t>
            </a:r>
            <a:r>
              <a:rPr lang="en-US" sz="1600" dirty="0">
                <a:hlinkClick r:id="rId53"/>
              </a:rPr>
              <a:t>Output feedback control for lift maximization of a pitching airfoil</a:t>
            </a:r>
            <a:r>
              <a:rPr lang="en-US" sz="1600" dirty="0"/>
              <a:t>. In </a:t>
            </a:r>
            <a:r>
              <a:rPr lang="en-US" sz="1600" i="1" dirty="0"/>
              <a:t>Proc. AIAA SciTech</a:t>
            </a:r>
            <a:r>
              <a:rPr lang="en-US" sz="1600" dirty="0"/>
              <a:t>, number AIAA-2020-1836, pages 1–13, Orlando, Florida, 2020.</a:t>
            </a:r>
          </a:p>
        </p:txBody>
      </p: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74C4B5C9-212C-4B42-9604-352D98DFEC6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315" name="TextBox 314">
              <a:hlinkClick r:id="rId54" action="ppaction://hlinksldjump"/>
              <a:extLst>
                <a:ext uri="{FF2B5EF4-FFF2-40B4-BE49-F238E27FC236}">
                  <a16:creationId xmlns:a16="http://schemas.microsoft.com/office/drawing/2014/main" id="{3AA40B88-A00A-6C47-80DE-C314FDD2E31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316" name="Right Arrow 315">
              <a:hlinkClick r:id="rId54" action="ppaction://hlinksldjump"/>
              <a:extLst>
                <a:ext uri="{FF2B5EF4-FFF2-40B4-BE49-F238E27FC236}">
                  <a16:creationId xmlns:a16="http://schemas.microsoft.com/office/drawing/2014/main" id="{646D1520-5405-E54B-BAF9-05BD6405A2F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ight Arrow 316">
              <a:hlinkClick r:id="rId55" action="ppaction://hlinksldjump"/>
              <a:extLst>
                <a:ext uri="{FF2B5EF4-FFF2-40B4-BE49-F238E27FC236}">
                  <a16:creationId xmlns:a16="http://schemas.microsoft.com/office/drawing/2014/main" id="{3C4EBEB4-A4AB-C04D-A866-26AA55FBCBC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ight Arrow 317">
              <a:hlinkClick r:id="rId56" action="ppaction://hlinksldjump"/>
              <a:extLst>
                <a:ext uri="{FF2B5EF4-FFF2-40B4-BE49-F238E27FC236}">
                  <a16:creationId xmlns:a16="http://schemas.microsoft.com/office/drawing/2014/main" id="{9CE0DB43-D686-3A48-A157-5D0B2994EB9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ight Arrow 321">
              <a:hlinkClick r:id="rId57" action="ppaction://hlinksldjump"/>
              <a:extLst>
                <a:ext uri="{FF2B5EF4-FFF2-40B4-BE49-F238E27FC236}">
                  <a16:creationId xmlns:a16="http://schemas.microsoft.com/office/drawing/2014/main" id="{5196B569-B3E5-EE4A-944C-B7D19D1CCEC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TextBox 322">
              <a:hlinkClick r:id="rId58" action="ppaction://hlinksldjump"/>
              <a:extLst>
                <a:ext uri="{FF2B5EF4-FFF2-40B4-BE49-F238E27FC236}">
                  <a16:creationId xmlns:a16="http://schemas.microsoft.com/office/drawing/2014/main" id="{FDC707C9-8C43-F947-9777-5E1862E4C7A1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324" name="Right Arrow 323">
              <a:hlinkClick r:id="rId58" action="ppaction://hlinksldjump"/>
              <a:extLst>
                <a:ext uri="{FF2B5EF4-FFF2-40B4-BE49-F238E27FC236}">
                  <a16:creationId xmlns:a16="http://schemas.microsoft.com/office/drawing/2014/main" id="{2F29B461-DA0E-0342-BD84-10A0720BA0D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ight Arrow 324">
              <a:hlinkClick r:id="rId59" action="ppaction://hlinksldjump"/>
              <a:extLst>
                <a:ext uri="{FF2B5EF4-FFF2-40B4-BE49-F238E27FC236}">
                  <a16:creationId xmlns:a16="http://schemas.microsoft.com/office/drawing/2014/main" id="{384849AB-0961-3A4A-A905-6825E13B3B3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ight Arrow 325">
              <a:hlinkClick r:id="rId60" action="ppaction://hlinksldjump"/>
              <a:extLst>
                <a:ext uri="{FF2B5EF4-FFF2-40B4-BE49-F238E27FC236}">
                  <a16:creationId xmlns:a16="http://schemas.microsoft.com/office/drawing/2014/main" id="{C847E73A-7B86-8D44-A8CB-9E4D12EC8A0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ight Arrow 326">
              <a:hlinkClick r:id="rId61" action="ppaction://hlinksldjump"/>
              <a:extLst>
                <a:ext uri="{FF2B5EF4-FFF2-40B4-BE49-F238E27FC236}">
                  <a16:creationId xmlns:a16="http://schemas.microsoft.com/office/drawing/2014/main" id="{20DADAE0-9F99-E442-ADF3-CD132DB497F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ight Arrow 327">
              <a:hlinkClick r:id="rId62" action="ppaction://hlinksldjump"/>
              <a:extLst>
                <a:ext uri="{FF2B5EF4-FFF2-40B4-BE49-F238E27FC236}">
                  <a16:creationId xmlns:a16="http://schemas.microsoft.com/office/drawing/2014/main" id="{4BCBED86-D899-D747-9351-6783A23A249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ight Arrow 328">
              <a:hlinkClick r:id="rId63" action="ppaction://hlinksldjump"/>
              <a:extLst>
                <a:ext uri="{FF2B5EF4-FFF2-40B4-BE49-F238E27FC236}">
                  <a16:creationId xmlns:a16="http://schemas.microsoft.com/office/drawing/2014/main" id="{00552885-BC69-CB47-9F4C-3FEEED18D07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ight Arrow 329">
              <a:hlinkClick r:id="rId64" action="ppaction://hlinksldjump"/>
              <a:extLst>
                <a:ext uri="{FF2B5EF4-FFF2-40B4-BE49-F238E27FC236}">
                  <a16:creationId xmlns:a16="http://schemas.microsoft.com/office/drawing/2014/main" id="{300ECC80-3FB2-3B48-9E6A-A8C89CCCC37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ight Arrow 330">
              <a:hlinkClick r:id="rId65" action="ppaction://hlinksldjump"/>
              <a:extLst>
                <a:ext uri="{FF2B5EF4-FFF2-40B4-BE49-F238E27FC236}">
                  <a16:creationId xmlns:a16="http://schemas.microsoft.com/office/drawing/2014/main" id="{88F16EDE-C683-0E4E-B444-CA36DC48B24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TextBox 331">
              <a:hlinkClick r:id="rId66" action="ppaction://hlinksldjump"/>
              <a:extLst>
                <a:ext uri="{FF2B5EF4-FFF2-40B4-BE49-F238E27FC236}">
                  <a16:creationId xmlns:a16="http://schemas.microsoft.com/office/drawing/2014/main" id="{CAF8630D-9538-064C-8ECE-D512ACB0CEAF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333" name="Right Arrow 332">
              <a:hlinkClick r:id="rId66" action="ppaction://hlinksldjump"/>
              <a:extLst>
                <a:ext uri="{FF2B5EF4-FFF2-40B4-BE49-F238E27FC236}">
                  <a16:creationId xmlns:a16="http://schemas.microsoft.com/office/drawing/2014/main" id="{E4173CBF-53A3-4846-A9BF-CBDA6D9D9EA0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ight Arrow 333">
              <a:hlinkClick r:id="rId67" action="ppaction://hlinksldjump"/>
              <a:extLst>
                <a:ext uri="{FF2B5EF4-FFF2-40B4-BE49-F238E27FC236}">
                  <a16:creationId xmlns:a16="http://schemas.microsoft.com/office/drawing/2014/main" id="{B538B78B-7F53-FD48-9CEA-6B64899AC260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ight Arrow 334">
              <a:hlinkClick r:id="rId68" action="ppaction://hlinksldjump"/>
              <a:extLst>
                <a:ext uri="{FF2B5EF4-FFF2-40B4-BE49-F238E27FC236}">
                  <a16:creationId xmlns:a16="http://schemas.microsoft.com/office/drawing/2014/main" id="{006E41D4-6BCF-9448-BD9C-AADEF891EE1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ight Arrow 335">
              <a:hlinkClick r:id="rId69" action="ppaction://hlinksldjump"/>
              <a:extLst>
                <a:ext uri="{FF2B5EF4-FFF2-40B4-BE49-F238E27FC236}">
                  <a16:creationId xmlns:a16="http://schemas.microsoft.com/office/drawing/2014/main" id="{CE1A962D-342C-1D4E-8CEC-3AFED897629C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ight Arrow 336">
              <a:hlinkClick r:id="rId70" action="ppaction://hlinksldjump"/>
              <a:extLst>
                <a:ext uri="{FF2B5EF4-FFF2-40B4-BE49-F238E27FC236}">
                  <a16:creationId xmlns:a16="http://schemas.microsoft.com/office/drawing/2014/main" id="{CC710B72-9A5D-C54D-A9C1-E0D7567B504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ight Arrow 337">
              <a:hlinkClick r:id="rId71" action="ppaction://hlinksldjump"/>
              <a:extLst>
                <a:ext uri="{FF2B5EF4-FFF2-40B4-BE49-F238E27FC236}">
                  <a16:creationId xmlns:a16="http://schemas.microsoft.com/office/drawing/2014/main" id="{19E0CFE7-152B-3D41-88C3-4880511D4C0F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ight Arrow 338">
              <a:hlinkClick r:id="rId72" action="ppaction://hlinksldjump"/>
              <a:extLst>
                <a:ext uri="{FF2B5EF4-FFF2-40B4-BE49-F238E27FC236}">
                  <a16:creationId xmlns:a16="http://schemas.microsoft.com/office/drawing/2014/main" id="{F1BAEB3F-B36C-9240-BE04-EC1DDDF68E8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ight Arrow 339">
              <a:hlinkClick r:id="rId73" action="ppaction://hlinksldjump"/>
              <a:extLst>
                <a:ext uri="{FF2B5EF4-FFF2-40B4-BE49-F238E27FC236}">
                  <a16:creationId xmlns:a16="http://schemas.microsoft.com/office/drawing/2014/main" id="{8CF144FF-C53C-0145-823B-6CD469DE1C0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ight Arrow 340">
              <a:hlinkClick r:id="rId74" action="ppaction://hlinksldjump"/>
              <a:extLst>
                <a:ext uri="{FF2B5EF4-FFF2-40B4-BE49-F238E27FC236}">
                  <a16:creationId xmlns:a16="http://schemas.microsoft.com/office/drawing/2014/main" id="{D2229867-2B1C-BB48-94E2-4E53063E5BC9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ight Arrow 341">
              <a:hlinkClick r:id="rId75" action="ppaction://hlinksldjump"/>
              <a:extLst>
                <a:ext uri="{FF2B5EF4-FFF2-40B4-BE49-F238E27FC236}">
                  <a16:creationId xmlns:a16="http://schemas.microsoft.com/office/drawing/2014/main" id="{10DCE832-0168-7448-ABB0-C2B2BFC18C79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ight Arrow 342">
              <a:hlinkClick r:id="rId76" action="ppaction://hlinksldjump"/>
              <a:extLst>
                <a:ext uri="{FF2B5EF4-FFF2-40B4-BE49-F238E27FC236}">
                  <a16:creationId xmlns:a16="http://schemas.microsoft.com/office/drawing/2014/main" id="{43D3783D-7162-0F4C-ADDB-8BBD48688E3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TextBox 343">
              <a:hlinkClick r:id="rId77" action="ppaction://hlinksldjump"/>
              <a:extLst>
                <a:ext uri="{FF2B5EF4-FFF2-40B4-BE49-F238E27FC236}">
                  <a16:creationId xmlns:a16="http://schemas.microsoft.com/office/drawing/2014/main" id="{EDD43572-72AA-D74E-94FD-609E74770574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345" name="Right Arrow 344">
              <a:hlinkClick r:id="rId77" action="ppaction://hlinksldjump"/>
              <a:extLst>
                <a:ext uri="{FF2B5EF4-FFF2-40B4-BE49-F238E27FC236}">
                  <a16:creationId xmlns:a16="http://schemas.microsoft.com/office/drawing/2014/main" id="{A7D3FBB6-25ED-074F-A901-EAC7FD7E338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ight Arrow 345">
              <a:hlinkClick r:id="rId78" action="ppaction://hlinksldjump"/>
              <a:extLst>
                <a:ext uri="{FF2B5EF4-FFF2-40B4-BE49-F238E27FC236}">
                  <a16:creationId xmlns:a16="http://schemas.microsoft.com/office/drawing/2014/main" id="{F69C77B0-C36F-7745-B0AD-A8AFE1CEE700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ight Arrow 346">
              <a:hlinkClick r:id="rId79" action="ppaction://hlinksldjump"/>
              <a:extLst>
                <a:ext uri="{FF2B5EF4-FFF2-40B4-BE49-F238E27FC236}">
                  <a16:creationId xmlns:a16="http://schemas.microsoft.com/office/drawing/2014/main" id="{E3E1167C-7DFF-6543-8A7C-20363F868221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ight Arrow 347">
              <a:hlinkClick r:id="rId80" action="ppaction://hlinksldjump"/>
              <a:extLst>
                <a:ext uri="{FF2B5EF4-FFF2-40B4-BE49-F238E27FC236}">
                  <a16:creationId xmlns:a16="http://schemas.microsoft.com/office/drawing/2014/main" id="{F696BCD6-5694-7845-B5F8-B9133578915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ight Arrow 348">
              <a:hlinkClick r:id="rId81" action="ppaction://hlinksldjump"/>
              <a:extLst>
                <a:ext uri="{FF2B5EF4-FFF2-40B4-BE49-F238E27FC236}">
                  <a16:creationId xmlns:a16="http://schemas.microsoft.com/office/drawing/2014/main" id="{DFED128E-AB84-1642-A886-3C8C64AB751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ight Arrow 349">
              <a:hlinkClick r:id="rId82" action="ppaction://hlinksldjump"/>
              <a:extLst>
                <a:ext uri="{FF2B5EF4-FFF2-40B4-BE49-F238E27FC236}">
                  <a16:creationId xmlns:a16="http://schemas.microsoft.com/office/drawing/2014/main" id="{8A7E3A58-5109-2441-9D28-C4BB4E60B186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ight Arrow 350">
              <a:hlinkClick r:id="rId83" action="ppaction://hlinksldjump"/>
              <a:extLst>
                <a:ext uri="{FF2B5EF4-FFF2-40B4-BE49-F238E27FC236}">
                  <a16:creationId xmlns:a16="http://schemas.microsoft.com/office/drawing/2014/main" id="{6A8527F6-3CCF-CB4E-9A92-C3F459DE25A8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ight Arrow 351">
              <a:hlinkClick r:id="rId84" action="ppaction://hlinksldjump"/>
              <a:extLst>
                <a:ext uri="{FF2B5EF4-FFF2-40B4-BE49-F238E27FC236}">
                  <a16:creationId xmlns:a16="http://schemas.microsoft.com/office/drawing/2014/main" id="{1ECDC640-4433-7C4D-A0AD-E41B21C8C152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ight Arrow 352">
              <a:hlinkClick r:id="rId85" action="ppaction://hlinksldjump"/>
              <a:extLst>
                <a:ext uri="{FF2B5EF4-FFF2-40B4-BE49-F238E27FC236}">
                  <a16:creationId xmlns:a16="http://schemas.microsoft.com/office/drawing/2014/main" id="{40158CB2-0A5A-F044-966A-EB306D212834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TextBox 353">
              <a:hlinkClick r:id="rId86" action="ppaction://hlinksldjump"/>
              <a:extLst>
                <a:ext uri="{FF2B5EF4-FFF2-40B4-BE49-F238E27FC236}">
                  <a16:creationId xmlns:a16="http://schemas.microsoft.com/office/drawing/2014/main" id="{FAFE1982-4898-CD4F-B3AF-D20C0925D27A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355" name="Right Arrow 354">
              <a:hlinkClick r:id="rId86" action="ppaction://hlinksldjump"/>
              <a:extLst>
                <a:ext uri="{FF2B5EF4-FFF2-40B4-BE49-F238E27FC236}">
                  <a16:creationId xmlns:a16="http://schemas.microsoft.com/office/drawing/2014/main" id="{A5FF0FC6-2BC3-F446-B818-42904BE0FE8E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ight Arrow 355">
              <a:hlinkClick r:id="rId87" action="ppaction://hlinksldjump"/>
              <a:extLst>
                <a:ext uri="{FF2B5EF4-FFF2-40B4-BE49-F238E27FC236}">
                  <a16:creationId xmlns:a16="http://schemas.microsoft.com/office/drawing/2014/main" id="{D054EA3E-934C-654A-B02C-F4FCF343440D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ight Arrow 356">
              <a:hlinkClick r:id="rId88" action="ppaction://hlinksldjump"/>
              <a:extLst>
                <a:ext uri="{FF2B5EF4-FFF2-40B4-BE49-F238E27FC236}">
                  <a16:creationId xmlns:a16="http://schemas.microsoft.com/office/drawing/2014/main" id="{604B0A97-7A22-3646-987B-A05D3954B5AF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ight Arrow 357">
              <a:hlinkClick r:id="rId89" action="ppaction://hlinksldjump"/>
              <a:extLst>
                <a:ext uri="{FF2B5EF4-FFF2-40B4-BE49-F238E27FC236}">
                  <a16:creationId xmlns:a16="http://schemas.microsoft.com/office/drawing/2014/main" id="{76A2161C-748D-CE40-8EA5-0AB7591988D9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ight Arrow 358">
              <a:hlinkClick r:id="rId90" action="ppaction://hlinksldjump"/>
              <a:extLst>
                <a:ext uri="{FF2B5EF4-FFF2-40B4-BE49-F238E27FC236}">
                  <a16:creationId xmlns:a16="http://schemas.microsoft.com/office/drawing/2014/main" id="{33530410-A99C-FB46-86D6-03AD8DBBB41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ight Arrow 359">
              <a:hlinkClick r:id="rId91" action="ppaction://hlinksldjump"/>
              <a:extLst>
                <a:ext uri="{FF2B5EF4-FFF2-40B4-BE49-F238E27FC236}">
                  <a16:creationId xmlns:a16="http://schemas.microsoft.com/office/drawing/2014/main" id="{AC974CA4-1AC4-FB4D-BA59-093618121482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ight Arrow 360">
              <a:hlinkClick r:id="rId92" action="ppaction://hlinksldjump"/>
              <a:extLst>
                <a:ext uri="{FF2B5EF4-FFF2-40B4-BE49-F238E27FC236}">
                  <a16:creationId xmlns:a16="http://schemas.microsoft.com/office/drawing/2014/main" id="{C030DCB2-4C2F-5640-91EF-0ABA1DAF4EC6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ight Arrow 361">
              <a:hlinkClick r:id="rId93" action="ppaction://hlinksldjump"/>
              <a:extLst>
                <a:ext uri="{FF2B5EF4-FFF2-40B4-BE49-F238E27FC236}">
                  <a16:creationId xmlns:a16="http://schemas.microsoft.com/office/drawing/2014/main" id="{A9D1583C-3519-4F44-901B-A521D1F7E4FE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ight Arrow 362">
              <a:hlinkClick r:id="rId94" action="ppaction://hlinksldjump"/>
              <a:extLst>
                <a:ext uri="{FF2B5EF4-FFF2-40B4-BE49-F238E27FC236}">
                  <a16:creationId xmlns:a16="http://schemas.microsoft.com/office/drawing/2014/main" id="{FF1ADF89-1F2B-3248-8863-4648141B3BD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ight Arrow 363">
              <a:hlinkClick r:id="rId95" action="ppaction://hlinksldjump"/>
              <a:extLst>
                <a:ext uri="{FF2B5EF4-FFF2-40B4-BE49-F238E27FC236}">
                  <a16:creationId xmlns:a16="http://schemas.microsoft.com/office/drawing/2014/main" id="{3E62B910-999A-5C4C-B9EE-349829D52106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ight Arrow 364">
              <a:hlinkClick r:id="rId96" action="ppaction://hlinksldjump"/>
              <a:extLst>
                <a:ext uri="{FF2B5EF4-FFF2-40B4-BE49-F238E27FC236}">
                  <a16:creationId xmlns:a16="http://schemas.microsoft.com/office/drawing/2014/main" id="{FCF5B19B-47F0-714F-A0B6-603885CF676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3598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639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 err="1">
                <a:latin typeface="+mn-lt"/>
                <a:cs typeface="Times New Roman" panose="02020603050405020304" pitchFamily="18" charset="0"/>
              </a:rPr>
              <a:t>Goman-Khrabrov</a:t>
            </a:r>
            <a:r>
              <a:rPr lang="en-US" sz="3375" b="1" dirty="0">
                <a:latin typeface="+mn-lt"/>
                <a:cs typeface="Times New Roman" panose="02020603050405020304" pitchFamily="18" charset="0"/>
              </a:rPr>
              <a:t> Model and Output Feedback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Google Shape;304;p45">
            <a:extLst>
              <a:ext uri="{FF2B5EF4-FFF2-40B4-BE49-F238E27FC236}">
                <a16:creationId xmlns:a16="http://schemas.microsoft.com/office/drawing/2014/main" id="{919A2EB8-3AF3-8941-8369-8FCD0655176F}"/>
              </a:ext>
            </a:extLst>
          </p:cNvPr>
          <p:cNvSpPr txBox="1"/>
          <p:nvPr/>
        </p:nvSpPr>
        <p:spPr>
          <a:xfrm>
            <a:off x="3329637" y="1275869"/>
            <a:ext cx="1762654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>
                <a:cs typeface="Times New Roman" panose="02020603050405020304" pitchFamily="18" charset="0"/>
              </a:rPr>
              <a:t>Flow separation</a:t>
            </a:r>
            <a:endParaRPr sz="1400" i="1" dirty="0">
              <a:cs typeface="Times New Roman" panose="02020603050405020304" pitchFamily="18" charset="0"/>
            </a:endParaRPr>
          </a:p>
        </p:txBody>
      </p:sp>
      <p:sp>
        <p:nvSpPr>
          <p:cNvPr id="8" name="Google Shape;305;p45">
            <a:extLst>
              <a:ext uri="{FF2B5EF4-FFF2-40B4-BE49-F238E27FC236}">
                <a16:creationId xmlns:a16="http://schemas.microsoft.com/office/drawing/2014/main" id="{E8FF2581-B818-4644-B71E-B27EEE16B387}"/>
              </a:ext>
            </a:extLst>
          </p:cNvPr>
          <p:cNvSpPr txBox="1"/>
          <p:nvPr/>
        </p:nvSpPr>
        <p:spPr>
          <a:xfrm>
            <a:off x="3311741" y="1515704"/>
            <a:ext cx="20385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>
                <a:cs typeface="Times New Roman" panose="02020603050405020304" pitchFamily="18" charset="0"/>
              </a:rPr>
              <a:t>Angle of attack</a:t>
            </a:r>
            <a:endParaRPr sz="1400" i="1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26FB36-7943-574C-9EC0-04BB6FEE0D53}"/>
              </a:ext>
            </a:extLst>
          </p:cNvPr>
          <p:cNvSpPr txBox="1"/>
          <p:nvPr/>
        </p:nvSpPr>
        <p:spPr>
          <a:xfrm>
            <a:off x="1465725" y="2944790"/>
            <a:ext cx="2504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cs typeface="Times New Roman" panose="02020603050405020304" pitchFamily="18" charset="0"/>
              </a:rPr>
              <a:t>Goman-Khrabrov</a:t>
            </a:r>
            <a:r>
              <a:rPr lang="en-US" sz="1600" dirty="0">
                <a:cs typeface="Times New Roman" panose="02020603050405020304" pitchFamily="18" charset="0"/>
              </a:rPr>
              <a:t> Model</a:t>
            </a:r>
          </a:p>
        </p:txBody>
      </p:sp>
      <p:sp>
        <p:nvSpPr>
          <p:cNvPr id="12" name="Google Shape;313;p46">
            <a:extLst>
              <a:ext uri="{FF2B5EF4-FFF2-40B4-BE49-F238E27FC236}">
                <a16:creationId xmlns:a16="http://schemas.microsoft.com/office/drawing/2014/main" id="{E5FD3346-8F73-1147-A2D7-F9CF1A5D59F3}"/>
              </a:ext>
            </a:extLst>
          </p:cNvPr>
          <p:cNvSpPr txBox="1"/>
          <p:nvPr/>
        </p:nvSpPr>
        <p:spPr>
          <a:xfrm>
            <a:off x="3311742" y="1723210"/>
            <a:ext cx="2038500" cy="549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>
                <a:cs typeface="Times New Roman" panose="02020603050405020304" pitchFamily="18" charset="0"/>
              </a:rPr>
              <a:t>State feedback undergoes </a:t>
            </a:r>
            <a:r>
              <a:rPr lang="en-US" sz="1400" i="1" dirty="0" err="1">
                <a:cs typeface="Times New Roman" panose="02020603050405020304" pitchFamily="18" charset="0"/>
              </a:rPr>
              <a:t>Hopf</a:t>
            </a:r>
            <a:r>
              <a:rPr lang="en-US" sz="1400" i="1" dirty="0">
                <a:cs typeface="Times New Roman" panose="02020603050405020304" pitchFamily="18" charset="0"/>
              </a:rPr>
              <a:t> bifurcation </a:t>
            </a:r>
            <a:endParaRPr sz="1400" i="1" dirty="0">
              <a:cs typeface="Times New Roman" panose="02020603050405020304" pitchFamily="18" charset="0"/>
            </a:endParaRPr>
          </a:p>
        </p:txBody>
      </p:sp>
      <p:pic>
        <p:nvPicPr>
          <p:cNvPr id="13" name="Google Shape;915;p118">
            <a:extLst>
              <a:ext uri="{FF2B5EF4-FFF2-40B4-BE49-F238E27FC236}">
                <a16:creationId xmlns:a16="http://schemas.microsoft.com/office/drawing/2014/main" id="{CE3A07A3-F790-934B-81B2-ED9A9AAC3059}"/>
              </a:ext>
            </a:extLst>
          </p:cNvPr>
          <p:cNvPicPr preferRelativeResize="0"/>
          <p:nvPr/>
        </p:nvPicPr>
        <p:blipFill rotWithShape="1">
          <a:blip r:embed="rId52">
            <a:alphaModFix/>
          </a:blip>
          <a:srcRect l="1546" t="3778" r="4268" b="5709"/>
          <a:stretch/>
        </p:blipFill>
        <p:spPr>
          <a:xfrm>
            <a:off x="4934815" y="1437798"/>
            <a:ext cx="7086620" cy="461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C1242-7291-0445-A9C6-6331ECF75CE1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24977" y="1340556"/>
            <a:ext cx="2504660" cy="257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DF8961-1600-574E-8715-FB6973D47D49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035238" y="1625730"/>
            <a:ext cx="596216" cy="172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BD0F6B-8B95-4F47-BF52-2E4FF91D4375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011972" y="1837426"/>
            <a:ext cx="1706083" cy="272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445717-9C3D-F840-A134-FEC283DF7B3B}"/>
              </a:ext>
            </a:extLst>
          </p:cNvPr>
          <p:cNvSpPr txBox="1"/>
          <p:nvPr/>
        </p:nvSpPr>
        <p:spPr>
          <a:xfrm>
            <a:off x="3306233" y="2447097"/>
            <a:ext cx="2138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Lift-coefficient: measured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B2202D-8A7A-A24D-A61C-D0A7DC92B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1" name="Rectangle 1020">
                <a:extLst>
                  <a:ext uri="{FF2B5EF4-FFF2-40B4-BE49-F238E27FC236}">
                    <a16:creationId xmlns:a16="http://schemas.microsoft.com/office/drawing/2014/main" id="{16A2636F-4E30-3840-A04D-78FB1C88C283}"/>
                  </a:ext>
                </a:extLst>
              </p:cNvPr>
              <p:cNvSpPr/>
              <p:nvPr/>
            </p:nvSpPr>
            <p:spPr>
              <a:xfrm>
                <a:off x="740229" y="2253371"/>
                <a:ext cx="2537297" cy="5107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(1+ </m:t>
                          </m:r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en-US" sz="1600" dirty="0"/>
                            <m:t>)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21" name="Rectangle 1020">
                <a:extLst>
                  <a:ext uri="{FF2B5EF4-FFF2-40B4-BE49-F238E27FC236}">
                    <a16:creationId xmlns:a16="http://schemas.microsoft.com/office/drawing/2014/main" id="{16A2636F-4E30-3840-A04D-78FB1C88C2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29" y="2253371"/>
                <a:ext cx="2537297" cy="510781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4" name="Google Shape;109;p31">
            <a:extLst>
              <a:ext uri="{FF2B5EF4-FFF2-40B4-BE49-F238E27FC236}">
                <a16:creationId xmlns:a16="http://schemas.microsoft.com/office/drawing/2014/main" id="{59D85597-D131-D14F-9DA4-B06F25E3BF13}"/>
              </a:ext>
            </a:extLst>
          </p:cNvPr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697151" y="3303599"/>
            <a:ext cx="3743149" cy="2906116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110;p31">
            <a:extLst>
              <a:ext uri="{FF2B5EF4-FFF2-40B4-BE49-F238E27FC236}">
                <a16:creationId xmlns:a16="http://schemas.microsoft.com/office/drawing/2014/main" id="{40B3FB40-4C58-584D-BB89-D3F496A85727}"/>
              </a:ext>
            </a:extLst>
          </p:cNvPr>
          <p:cNvSpPr txBox="1"/>
          <p:nvPr/>
        </p:nvSpPr>
        <p:spPr>
          <a:xfrm>
            <a:off x="1014423" y="6151804"/>
            <a:ext cx="3312131" cy="452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ea typeface="Gill Sans"/>
                <a:cs typeface="Gill Sans"/>
                <a:sym typeface="Gill Sans"/>
              </a:rPr>
              <a:t>Lift hysteresis </a:t>
            </a:r>
            <a:r>
              <a:rPr lang="en-US" sz="1400" dirty="0">
                <a:solidFill>
                  <a:schemeClr val="dk1"/>
                </a:solidFill>
                <a:ea typeface="Gill Sans"/>
                <a:cs typeface="Gill Sans"/>
                <a:sym typeface="Gill Sans"/>
              </a:rPr>
              <a:t>occurs </a:t>
            </a:r>
            <a:r>
              <a:rPr lang="en" sz="1400" dirty="0">
                <a:solidFill>
                  <a:schemeClr val="dk1"/>
                </a:solidFill>
                <a:ea typeface="Gill Sans"/>
                <a:cs typeface="Gill Sans"/>
                <a:sym typeface="Gill Sans"/>
              </a:rPr>
              <a:t>during rapid pitching </a:t>
            </a:r>
            <a:endParaRPr sz="1400" dirty="0"/>
          </a:p>
        </p:txBody>
      </p:sp>
      <p:grpSp>
        <p:nvGrpSpPr>
          <p:cNvPr id="1159" name="Group 1158">
            <a:extLst>
              <a:ext uri="{FF2B5EF4-FFF2-40B4-BE49-F238E27FC236}">
                <a16:creationId xmlns:a16="http://schemas.microsoft.com/office/drawing/2014/main" id="{141F92C3-5559-6944-BE9B-05409031548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111" name="TextBox 1110">
              <a:hlinkClick r:id="rId58" action="ppaction://hlinksldjump"/>
              <a:extLst>
                <a:ext uri="{FF2B5EF4-FFF2-40B4-BE49-F238E27FC236}">
                  <a16:creationId xmlns:a16="http://schemas.microsoft.com/office/drawing/2014/main" id="{E69E9839-8E71-BF4E-8F83-7B093A3849E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112" name="Right Arrow 1111">
              <a:hlinkClick r:id="rId58" action="ppaction://hlinksldjump"/>
              <a:extLst>
                <a:ext uri="{FF2B5EF4-FFF2-40B4-BE49-F238E27FC236}">
                  <a16:creationId xmlns:a16="http://schemas.microsoft.com/office/drawing/2014/main" id="{C7B637D0-FA11-7F41-A9C2-4DFC2A12626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Right Arrow 1112">
              <a:hlinkClick r:id="rId59" action="ppaction://hlinksldjump"/>
              <a:extLst>
                <a:ext uri="{FF2B5EF4-FFF2-40B4-BE49-F238E27FC236}">
                  <a16:creationId xmlns:a16="http://schemas.microsoft.com/office/drawing/2014/main" id="{43BFEF53-331F-AD4A-9649-E98B904E5E5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Right Arrow 1113">
              <a:hlinkClick r:id="rId60" action="ppaction://hlinksldjump"/>
              <a:extLst>
                <a:ext uri="{FF2B5EF4-FFF2-40B4-BE49-F238E27FC236}">
                  <a16:creationId xmlns:a16="http://schemas.microsoft.com/office/drawing/2014/main" id="{6600C04A-325D-8449-B264-925ADB90835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Right Arrow 1114">
              <a:hlinkClick r:id="rId61" action="ppaction://hlinksldjump"/>
              <a:extLst>
                <a:ext uri="{FF2B5EF4-FFF2-40B4-BE49-F238E27FC236}">
                  <a16:creationId xmlns:a16="http://schemas.microsoft.com/office/drawing/2014/main" id="{EE240C09-54F4-3649-8C0F-0A869198285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TextBox 1115">
              <a:hlinkClick r:id="rId62" action="ppaction://hlinksldjump"/>
              <a:extLst>
                <a:ext uri="{FF2B5EF4-FFF2-40B4-BE49-F238E27FC236}">
                  <a16:creationId xmlns:a16="http://schemas.microsoft.com/office/drawing/2014/main" id="{621631E2-6910-7E4C-B42C-21543AD63549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117" name="Right Arrow 1116">
              <a:hlinkClick r:id="rId62" action="ppaction://hlinksldjump"/>
              <a:extLst>
                <a:ext uri="{FF2B5EF4-FFF2-40B4-BE49-F238E27FC236}">
                  <a16:creationId xmlns:a16="http://schemas.microsoft.com/office/drawing/2014/main" id="{3FC479E3-FCDD-3444-8B5C-F3C87F86511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Right Arrow 1117">
              <a:hlinkClick r:id="rId63" action="ppaction://hlinksldjump"/>
              <a:extLst>
                <a:ext uri="{FF2B5EF4-FFF2-40B4-BE49-F238E27FC236}">
                  <a16:creationId xmlns:a16="http://schemas.microsoft.com/office/drawing/2014/main" id="{B42C93EA-E509-084F-AA95-6168F037C64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Right Arrow 1118">
              <a:hlinkClick r:id="rId64" action="ppaction://hlinksldjump"/>
              <a:extLst>
                <a:ext uri="{FF2B5EF4-FFF2-40B4-BE49-F238E27FC236}">
                  <a16:creationId xmlns:a16="http://schemas.microsoft.com/office/drawing/2014/main" id="{6382BEC6-8B80-AA46-AA31-8BA69CE3689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Right Arrow 1119">
              <a:hlinkClick r:id="rId65" action="ppaction://hlinksldjump"/>
              <a:extLst>
                <a:ext uri="{FF2B5EF4-FFF2-40B4-BE49-F238E27FC236}">
                  <a16:creationId xmlns:a16="http://schemas.microsoft.com/office/drawing/2014/main" id="{257A3483-C349-8A42-8FD0-BFC733F360B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Right Arrow 1120">
              <a:hlinkClick r:id="rId66" action="ppaction://hlinksldjump"/>
              <a:extLst>
                <a:ext uri="{FF2B5EF4-FFF2-40B4-BE49-F238E27FC236}">
                  <a16:creationId xmlns:a16="http://schemas.microsoft.com/office/drawing/2014/main" id="{D8488D79-05D4-1F4E-8598-536744B84AF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Right Arrow 1121">
              <a:hlinkClick r:id="rId67" action="ppaction://hlinksldjump"/>
              <a:extLst>
                <a:ext uri="{FF2B5EF4-FFF2-40B4-BE49-F238E27FC236}">
                  <a16:creationId xmlns:a16="http://schemas.microsoft.com/office/drawing/2014/main" id="{8EAF2A23-90BC-1446-A61D-D05B714D97D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Right Arrow 1122">
              <a:hlinkClick r:id="rId68" action="ppaction://hlinksldjump"/>
              <a:extLst>
                <a:ext uri="{FF2B5EF4-FFF2-40B4-BE49-F238E27FC236}">
                  <a16:creationId xmlns:a16="http://schemas.microsoft.com/office/drawing/2014/main" id="{6DD0E18E-2F9C-414F-A8AC-A23D20B7457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Right Arrow 1123">
              <a:hlinkClick r:id="rId69" action="ppaction://hlinksldjump"/>
              <a:extLst>
                <a:ext uri="{FF2B5EF4-FFF2-40B4-BE49-F238E27FC236}">
                  <a16:creationId xmlns:a16="http://schemas.microsoft.com/office/drawing/2014/main" id="{37E92F4A-7835-FA4F-9B4A-368F5C0B604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TextBox 1124">
              <a:hlinkClick r:id="rId70" action="ppaction://hlinksldjump"/>
              <a:extLst>
                <a:ext uri="{FF2B5EF4-FFF2-40B4-BE49-F238E27FC236}">
                  <a16:creationId xmlns:a16="http://schemas.microsoft.com/office/drawing/2014/main" id="{BFA6781D-C3BB-7343-B37D-ED5CAE7DEC56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126" name="Right Arrow 1125">
              <a:hlinkClick r:id="rId70" action="ppaction://hlinksldjump"/>
              <a:extLst>
                <a:ext uri="{FF2B5EF4-FFF2-40B4-BE49-F238E27FC236}">
                  <a16:creationId xmlns:a16="http://schemas.microsoft.com/office/drawing/2014/main" id="{8782CB4A-1B82-0F40-971D-E9DA0BA3B330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Right Arrow 1126">
              <a:hlinkClick r:id="rId71" action="ppaction://hlinksldjump"/>
              <a:extLst>
                <a:ext uri="{FF2B5EF4-FFF2-40B4-BE49-F238E27FC236}">
                  <a16:creationId xmlns:a16="http://schemas.microsoft.com/office/drawing/2014/main" id="{0F4B40C7-0C48-DA44-A542-0E42AFD375F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Right Arrow 1127">
              <a:hlinkClick r:id="rId72" action="ppaction://hlinksldjump"/>
              <a:extLst>
                <a:ext uri="{FF2B5EF4-FFF2-40B4-BE49-F238E27FC236}">
                  <a16:creationId xmlns:a16="http://schemas.microsoft.com/office/drawing/2014/main" id="{7C246062-7E73-2746-AAC8-CE17B05F709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Right Arrow 1128">
              <a:hlinkClick r:id="rId73" action="ppaction://hlinksldjump"/>
              <a:extLst>
                <a:ext uri="{FF2B5EF4-FFF2-40B4-BE49-F238E27FC236}">
                  <a16:creationId xmlns:a16="http://schemas.microsoft.com/office/drawing/2014/main" id="{5CA4CB4D-64A5-5B4C-B967-0A4CC47985A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Right Arrow 1129">
              <a:hlinkClick r:id="rId74" action="ppaction://hlinksldjump"/>
              <a:extLst>
                <a:ext uri="{FF2B5EF4-FFF2-40B4-BE49-F238E27FC236}">
                  <a16:creationId xmlns:a16="http://schemas.microsoft.com/office/drawing/2014/main" id="{B4C0A7EF-F9E2-6C47-90B0-5B7084EEC82B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Right Arrow 1130">
              <a:hlinkClick r:id="rId75" action="ppaction://hlinksldjump"/>
              <a:extLst>
                <a:ext uri="{FF2B5EF4-FFF2-40B4-BE49-F238E27FC236}">
                  <a16:creationId xmlns:a16="http://schemas.microsoft.com/office/drawing/2014/main" id="{0402EFE9-F5EC-4D4B-B75B-C4D465FC4D3C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Right Arrow 1131">
              <a:hlinkClick r:id="rId76" action="ppaction://hlinksldjump"/>
              <a:extLst>
                <a:ext uri="{FF2B5EF4-FFF2-40B4-BE49-F238E27FC236}">
                  <a16:creationId xmlns:a16="http://schemas.microsoft.com/office/drawing/2014/main" id="{3B54B18D-C771-3149-9008-04CE99FE11F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Right Arrow 1132">
              <a:hlinkClick r:id="rId77" action="ppaction://hlinksldjump"/>
              <a:extLst>
                <a:ext uri="{FF2B5EF4-FFF2-40B4-BE49-F238E27FC236}">
                  <a16:creationId xmlns:a16="http://schemas.microsoft.com/office/drawing/2014/main" id="{FDCF708D-CDDA-714B-8B41-229E40D5DB0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Right Arrow 1133">
              <a:hlinkClick r:id="rId78" action="ppaction://hlinksldjump"/>
              <a:extLst>
                <a:ext uri="{FF2B5EF4-FFF2-40B4-BE49-F238E27FC236}">
                  <a16:creationId xmlns:a16="http://schemas.microsoft.com/office/drawing/2014/main" id="{7C93D321-95A9-B042-905B-97B8F0F444EC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Right Arrow 1134">
              <a:hlinkClick r:id="rId79" action="ppaction://hlinksldjump"/>
              <a:extLst>
                <a:ext uri="{FF2B5EF4-FFF2-40B4-BE49-F238E27FC236}">
                  <a16:creationId xmlns:a16="http://schemas.microsoft.com/office/drawing/2014/main" id="{0E4FF441-F770-5C4B-8A5C-322BF30F172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Right Arrow 1135">
              <a:hlinkClick r:id="rId80" action="ppaction://hlinksldjump"/>
              <a:extLst>
                <a:ext uri="{FF2B5EF4-FFF2-40B4-BE49-F238E27FC236}">
                  <a16:creationId xmlns:a16="http://schemas.microsoft.com/office/drawing/2014/main" id="{FE390E90-06EA-994A-BFBF-110FC8933B03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TextBox 1136">
              <a:hlinkClick r:id="rId81" action="ppaction://hlinksldjump"/>
              <a:extLst>
                <a:ext uri="{FF2B5EF4-FFF2-40B4-BE49-F238E27FC236}">
                  <a16:creationId xmlns:a16="http://schemas.microsoft.com/office/drawing/2014/main" id="{D9C369D8-522F-2842-9015-3B1D1074C51D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138" name="Right Arrow 1137">
              <a:hlinkClick r:id="rId81" action="ppaction://hlinksldjump"/>
              <a:extLst>
                <a:ext uri="{FF2B5EF4-FFF2-40B4-BE49-F238E27FC236}">
                  <a16:creationId xmlns:a16="http://schemas.microsoft.com/office/drawing/2014/main" id="{98454684-6D10-9146-8DD9-60EDC80062B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9" name="Right Arrow 1138">
              <a:hlinkClick r:id="rId82" action="ppaction://hlinksldjump"/>
              <a:extLst>
                <a:ext uri="{FF2B5EF4-FFF2-40B4-BE49-F238E27FC236}">
                  <a16:creationId xmlns:a16="http://schemas.microsoft.com/office/drawing/2014/main" id="{E22FE8A5-BF4D-E04C-A527-7AB987DAC7DB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ight Arrow 1139">
              <a:hlinkClick r:id="rId83" action="ppaction://hlinksldjump"/>
              <a:extLst>
                <a:ext uri="{FF2B5EF4-FFF2-40B4-BE49-F238E27FC236}">
                  <a16:creationId xmlns:a16="http://schemas.microsoft.com/office/drawing/2014/main" id="{AB22D915-D266-1446-A6F7-65D93AC7C1A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Right Arrow 1140">
              <a:hlinkClick r:id="rId84" action="ppaction://hlinksldjump"/>
              <a:extLst>
                <a:ext uri="{FF2B5EF4-FFF2-40B4-BE49-F238E27FC236}">
                  <a16:creationId xmlns:a16="http://schemas.microsoft.com/office/drawing/2014/main" id="{BC689EC8-1904-F845-9DC2-4DC5375171C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Right Arrow 1141">
              <a:hlinkClick r:id="rId85" action="ppaction://hlinksldjump"/>
              <a:extLst>
                <a:ext uri="{FF2B5EF4-FFF2-40B4-BE49-F238E27FC236}">
                  <a16:creationId xmlns:a16="http://schemas.microsoft.com/office/drawing/2014/main" id="{8DF5F932-3778-B54B-BC9E-D20C71D94942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ight Arrow 1142">
              <a:hlinkClick r:id="rId86" action="ppaction://hlinksldjump"/>
              <a:extLst>
                <a:ext uri="{FF2B5EF4-FFF2-40B4-BE49-F238E27FC236}">
                  <a16:creationId xmlns:a16="http://schemas.microsoft.com/office/drawing/2014/main" id="{2E7CB9CB-4529-5942-8766-B46667C002B9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Right Arrow 1143">
              <a:hlinkClick r:id="rId87" action="ppaction://hlinksldjump"/>
              <a:extLst>
                <a:ext uri="{FF2B5EF4-FFF2-40B4-BE49-F238E27FC236}">
                  <a16:creationId xmlns:a16="http://schemas.microsoft.com/office/drawing/2014/main" id="{CE860D02-CBBB-8E45-9E20-ACA92A805A33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5" name="Right Arrow 1144">
              <a:hlinkClick r:id="rId88" action="ppaction://hlinksldjump"/>
              <a:extLst>
                <a:ext uri="{FF2B5EF4-FFF2-40B4-BE49-F238E27FC236}">
                  <a16:creationId xmlns:a16="http://schemas.microsoft.com/office/drawing/2014/main" id="{D30B6430-168D-8040-9770-387DF7F47F89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6" name="Right Arrow 1145">
              <a:hlinkClick r:id="rId89" action="ppaction://hlinksldjump"/>
              <a:extLst>
                <a:ext uri="{FF2B5EF4-FFF2-40B4-BE49-F238E27FC236}">
                  <a16:creationId xmlns:a16="http://schemas.microsoft.com/office/drawing/2014/main" id="{3BA77F48-2772-8E41-8F85-E1B9F0F4254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7" name="TextBox 1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A6E59FB6-28A2-AF46-B7CF-000572E31BC0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148" name="Right Arrow 1147">
              <a:hlinkClick r:id="rId90" action="ppaction://hlinksldjump"/>
              <a:extLst>
                <a:ext uri="{FF2B5EF4-FFF2-40B4-BE49-F238E27FC236}">
                  <a16:creationId xmlns:a16="http://schemas.microsoft.com/office/drawing/2014/main" id="{BA6BAF63-698E-8144-87D3-E51E33D3BF23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9" name="Right Arrow 1148">
              <a:hlinkClick r:id="rId91" action="ppaction://hlinksldjump"/>
              <a:extLst>
                <a:ext uri="{FF2B5EF4-FFF2-40B4-BE49-F238E27FC236}">
                  <a16:creationId xmlns:a16="http://schemas.microsoft.com/office/drawing/2014/main" id="{0EDC1ECD-6FFD-4B45-B6BB-7D135D76EA10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0" name="Right Arrow 1149">
              <a:hlinkClick r:id="rId92" action="ppaction://hlinksldjump"/>
              <a:extLst>
                <a:ext uri="{FF2B5EF4-FFF2-40B4-BE49-F238E27FC236}">
                  <a16:creationId xmlns:a16="http://schemas.microsoft.com/office/drawing/2014/main" id="{F3FCC428-22A5-EA4F-B34F-591FF5E9B25D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1" name="Right Arrow 1150">
              <a:hlinkClick r:id="rId93" action="ppaction://hlinksldjump"/>
              <a:extLst>
                <a:ext uri="{FF2B5EF4-FFF2-40B4-BE49-F238E27FC236}">
                  <a16:creationId xmlns:a16="http://schemas.microsoft.com/office/drawing/2014/main" id="{26138498-942D-6049-8A44-9641C90022B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2" name="Right Arrow 1151">
              <a:hlinkClick r:id="rId94" action="ppaction://hlinksldjump"/>
              <a:extLst>
                <a:ext uri="{FF2B5EF4-FFF2-40B4-BE49-F238E27FC236}">
                  <a16:creationId xmlns:a16="http://schemas.microsoft.com/office/drawing/2014/main" id="{5202E8D8-D143-0E4D-B746-CBF9070FBB88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3" name="Right Arrow 1152">
              <a:hlinkClick r:id="rId95" action="ppaction://hlinksldjump"/>
              <a:extLst>
                <a:ext uri="{FF2B5EF4-FFF2-40B4-BE49-F238E27FC236}">
                  <a16:creationId xmlns:a16="http://schemas.microsoft.com/office/drawing/2014/main" id="{D16BA272-4340-F143-B66D-80886C88B111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4" name="Right Arrow 1153">
              <a:hlinkClick r:id="rId96" action="ppaction://hlinksldjump"/>
              <a:extLst>
                <a:ext uri="{FF2B5EF4-FFF2-40B4-BE49-F238E27FC236}">
                  <a16:creationId xmlns:a16="http://schemas.microsoft.com/office/drawing/2014/main" id="{33DDF182-CED1-1246-9565-E63814367033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5" name="Right Arrow 1154">
              <a:hlinkClick r:id="rId97" action="ppaction://hlinksldjump"/>
              <a:extLst>
                <a:ext uri="{FF2B5EF4-FFF2-40B4-BE49-F238E27FC236}">
                  <a16:creationId xmlns:a16="http://schemas.microsoft.com/office/drawing/2014/main" id="{A8B4E4A0-55D2-624D-9829-8E9CE0993DE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6" name="Right Arrow 1155">
              <a:hlinkClick r:id="rId98" action="ppaction://hlinksldjump"/>
              <a:extLst>
                <a:ext uri="{FF2B5EF4-FFF2-40B4-BE49-F238E27FC236}">
                  <a16:creationId xmlns:a16="http://schemas.microsoft.com/office/drawing/2014/main" id="{F2CDE519-E10F-374E-8F12-3CEDAE8A9BDB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7" name="Right Arrow 1156">
              <a:hlinkClick r:id="rId99" action="ppaction://hlinksldjump"/>
              <a:extLst>
                <a:ext uri="{FF2B5EF4-FFF2-40B4-BE49-F238E27FC236}">
                  <a16:creationId xmlns:a16="http://schemas.microsoft.com/office/drawing/2014/main" id="{3591B196-0DBD-6849-B70F-A07F46EF43BA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8" name="Right Arrow 1157">
              <a:hlinkClick r:id="rId100" action="ppaction://hlinksldjump"/>
              <a:extLst>
                <a:ext uri="{FF2B5EF4-FFF2-40B4-BE49-F238E27FC236}">
                  <a16:creationId xmlns:a16="http://schemas.microsoft.com/office/drawing/2014/main" id="{02B507B2-E4BB-E641-A531-AA3E1259678D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2793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tputFeedback.mov" descr="OutputFeedback.mov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54DFCEB3-D9C2-AC43-9BD2-A413E85C0B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260061" y="1278648"/>
            <a:ext cx="9779451" cy="4767482"/>
          </a:xfrm>
          <a:prstGeom prst="rect">
            <a:avLst/>
          </a:prstGeom>
        </p:spPr>
      </p:pic>
      <p:sp>
        <p:nvSpPr>
          <p:cNvPr id="5" name="Google Shape;320;p47">
            <a:extLst>
              <a:ext uri="{FF2B5EF4-FFF2-40B4-BE49-F238E27FC236}">
                <a16:creationId xmlns:a16="http://schemas.microsoft.com/office/drawing/2014/main" id="{BDE46395-10BE-0C49-A523-811202CBE6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1302" y="302786"/>
            <a:ext cx="10515600" cy="9667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Output Feedback Performance using CU-DMD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BE3610-484C-2448-B92F-241EFD74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610"/>
            <a:ext cx="2743200" cy="365125"/>
          </a:xfrm>
        </p:spPr>
        <p:txBody>
          <a:bodyPr/>
          <a:lstStyle/>
          <a:p>
            <a:fld id="{5C13CF6D-2953-F34F-9405-3AE60E495558}" type="slidenum">
              <a:rPr lang="en-US" smtClean="0"/>
              <a:t>27</a:t>
            </a:fld>
            <a:endParaRPr lang="en-US"/>
          </a:p>
        </p:txBody>
      </p:sp>
      <p:grpSp>
        <p:nvGrpSpPr>
          <p:cNvPr id="1144" name="Group 1143">
            <a:extLst>
              <a:ext uri="{FF2B5EF4-FFF2-40B4-BE49-F238E27FC236}">
                <a16:creationId xmlns:a16="http://schemas.microsoft.com/office/drawing/2014/main" id="{E35EB5FF-B518-3741-A079-688537AD7ED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096" name="TextBox 1095">
              <a:hlinkClick r:id="rId54" action="ppaction://hlinksldjump"/>
              <a:extLst>
                <a:ext uri="{FF2B5EF4-FFF2-40B4-BE49-F238E27FC236}">
                  <a16:creationId xmlns:a16="http://schemas.microsoft.com/office/drawing/2014/main" id="{FD324334-865E-5E41-A74D-FB029EE1573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097" name="Right Arrow 1096">
              <a:hlinkClick r:id="rId54" action="ppaction://hlinksldjump"/>
              <a:extLst>
                <a:ext uri="{FF2B5EF4-FFF2-40B4-BE49-F238E27FC236}">
                  <a16:creationId xmlns:a16="http://schemas.microsoft.com/office/drawing/2014/main" id="{F707D736-CA84-4148-89E3-722D2CB741C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8" name="Right Arrow 1097">
              <a:hlinkClick r:id="rId55" action="ppaction://hlinksldjump"/>
              <a:extLst>
                <a:ext uri="{FF2B5EF4-FFF2-40B4-BE49-F238E27FC236}">
                  <a16:creationId xmlns:a16="http://schemas.microsoft.com/office/drawing/2014/main" id="{737E5326-BCB3-1140-9204-63B2D0EDEE1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Right Arrow 1098">
              <a:hlinkClick r:id="rId56" action="ppaction://hlinksldjump"/>
              <a:extLst>
                <a:ext uri="{FF2B5EF4-FFF2-40B4-BE49-F238E27FC236}">
                  <a16:creationId xmlns:a16="http://schemas.microsoft.com/office/drawing/2014/main" id="{E48187C3-C765-E747-98A1-BF972A1DBFB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Right Arrow 1099">
              <a:hlinkClick r:id="rId57" action="ppaction://hlinksldjump"/>
              <a:extLst>
                <a:ext uri="{FF2B5EF4-FFF2-40B4-BE49-F238E27FC236}">
                  <a16:creationId xmlns:a16="http://schemas.microsoft.com/office/drawing/2014/main" id="{33ABD307-B2AB-754C-9AB4-8CD275AEE9B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TextBox 1100">
              <a:hlinkClick r:id="rId58" action="ppaction://hlinksldjump"/>
              <a:extLst>
                <a:ext uri="{FF2B5EF4-FFF2-40B4-BE49-F238E27FC236}">
                  <a16:creationId xmlns:a16="http://schemas.microsoft.com/office/drawing/2014/main" id="{F33AC173-6EC5-AA47-8998-78553FAE544F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102" name="Right Arrow 1101">
              <a:hlinkClick r:id="rId58" action="ppaction://hlinksldjump"/>
              <a:extLst>
                <a:ext uri="{FF2B5EF4-FFF2-40B4-BE49-F238E27FC236}">
                  <a16:creationId xmlns:a16="http://schemas.microsoft.com/office/drawing/2014/main" id="{92ECD028-3EB0-0449-9CFB-9BF2E2EE698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Right Arrow 1102">
              <a:hlinkClick r:id="rId59" action="ppaction://hlinksldjump"/>
              <a:extLst>
                <a:ext uri="{FF2B5EF4-FFF2-40B4-BE49-F238E27FC236}">
                  <a16:creationId xmlns:a16="http://schemas.microsoft.com/office/drawing/2014/main" id="{99F8E0AF-1802-3440-A630-59C5D4B1B12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Right Arrow 1103">
              <a:hlinkClick r:id="rId60" action="ppaction://hlinksldjump"/>
              <a:extLst>
                <a:ext uri="{FF2B5EF4-FFF2-40B4-BE49-F238E27FC236}">
                  <a16:creationId xmlns:a16="http://schemas.microsoft.com/office/drawing/2014/main" id="{F71138D3-D73A-DB43-A032-6E8FA899356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Right Arrow 1104">
              <a:hlinkClick r:id="rId61" action="ppaction://hlinksldjump"/>
              <a:extLst>
                <a:ext uri="{FF2B5EF4-FFF2-40B4-BE49-F238E27FC236}">
                  <a16:creationId xmlns:a16="http://schemas.microsoft.com/office/drawing/2014/main" id="{3447D55C-2E64-F744-8AD1-74938966D0E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Right Arrow 1105">
              <a:hlinkClick r:id="rId62" action="ppaction://hlinksldjump"/>
              <a:extLst>
                <a:ext uri="{FF2B5EF4-FFF2-40B4-BE49-F238E27FC236}">
                  <a16:creationId xmlns:a16="http://schemas.microsoft.com/office/drawing/2014/main" id="{6148D19E-5567-FA4C-BEE4-1A1F6F14818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Right Arrow 1106">
              <a:hlinkClick r:id="rId63" action="ppaction://hlinksldjump"/>
              <a:extLst>
                <a:ext uri="{FF2B5EF4-FFF2-40B4-BE49-F238E27FC236}">
                  <a16:creationId xmlns:a16="http://schemas.microsoft.com/office/drawing/2014/main" id="{844EA9EF-3181-8842-A783-83444FF31C2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Right Arrow 1107">
              <a:hlinkClick r:id="rId64" action="ppaction://hlinksldjump"/>
              <a:extLst>
                <a:ext uri="{FF2B5EF4-FFF2-40B4-BE49-F238E27FC236}">
                  <a16:creationId xmlns:a16="http://schemas.microsoft.com/office/drawing/2014/main" id="{F761C406-6AA4-B748-AB36-FF189B8D6264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Right Arrow 1108">
              <a:hlinkClick r:id="rId65" action="ppaction://hlinksldjump"/>
              <a:extLst>
                <a:ext uri="{FF2B5EF4-FFF2-40B4-BE49-F238E27FC236}">
                  <a16:creationId xmlns:a16="http://schemas.microsoft.com/office/drawing/2014/main" id="{BB56C732-53C2-6648-BB85-EDB91E46716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TextBox 1109">
              <a:hlinkClick r:id="rId66" action="ppaction://hlinksldjump"/>
              <a:extLst>
                <a:ext uri="{FF2B5EF4-FFF2-40B4-BE49-F238E27FC236}">
                  <a16:creationId xmlns:a16="http://schemas.microsoft.com/office/drawing/2014/main" id="{EDA61728-BF4F-D841-9B20-19D0DBAAAAAE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111" name="Right Arrow 1110">
              <a:hlinkClick r:id="rId66" action="ppaction://hlinksldjump"/>
              <a:extLst>
                <a:ext uri="{FF2B5EF4-FFF2-40B4-BE49-F238E27FC236}">
                  <a16:creationId xmlns:a16="http://schemas.microsoft.com/office/drawing/2014/main" id="{7D3A0F77-1512-8F46-B6DB-6B1BEBBEFA5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Right Arrow 1111">
              <a:hlinkClick r:id="rId67" action="ppaction://hlinksldjump"/>
              <a:extLst>
                <a:ext uri="{FF2B5EF4-FFF2-40B4-BE49-F238E27FC236}">
                  <a16:creationId xmlns:a16="http://schemas.microsoft.com/office/drawing/2014/main" id="{C4C948DF-4FD6-D148-8ECD-E9BB6C5DB646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Right Arrow 1112">
              <a:hlinkClick r:id="rId68" action="ppaction://hlinksldjump"/>
              <a:extLst>
                <a:ext uri="{FF2B5EF4-FFF2-40B4-BE49-F238E27FC236}">
                  <a16:creationId xmlns:a16="http://schemas.microsoft.com/office/drawing/2014/main" id="{30890E07-357B-B84F-AA74-9DD77B7FE036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Right Arrow 1113">
              <a:hlinkClick r:id="rId69" action="ppaction://hlinksldjump"/>
              <a:extLst>
                <a:ext uri="{FF2B5EF4-FFF2-40B4-BE49-F238E27FC236}">
                  <a16:creationId xmlns:a16="http://schemas.microsoft.com/office/drawing/2014/main" id="{7456AB02-E755-0A4F-A756-D757B2D5813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Right Arrow 1114">
              <a:hlinkClick r:id="rId70" action="ppaction://hlinksldjump"/>
              <a:extLst>
                <a:ext uri="{FF2B5EF4-FFF2-40B4-BE49-F238E27FC236}">
                  <a16:creationId xmlns:a16="http://schemas.microsoft.com/office/drawing/2014/main" id="{0910AF9F-5546-2645-BD1F-E085878697C9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Right Arrow 1115">
              <a:hlinkClick r:id="rId71" action="ppaction://hlinksldjump"/>
              <a:extLst>
                <a:ext uri="{FF2B5EF4-FFF2-40B4-BE49-F238E27FC236}">
                  <a16:creationId xmlns:a16="http://schemas.microsoft.com/office/drawing/2014/main" id="{82A33818-3B70-9449-8830-1D5CC310BF1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7" name="Right Arrow 1116">
              <a:hlinkClick r:id="rId72" action="ppaction://hlinksldjump"/>
              <a:extLst>
                <a:ext uri="{FF2B5EF4-FFF2-40B4-BE49-F238E27FC236}">
                  <a16:creationId xmlns:a16="http://schemas.microsoft.com/office/drawing/2014/main" id="{039B6988-2C52-E040-BDC3-7850845B7790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Right Arrow 1117">
              <a:hlinkClick r:id="rId73" action="ppaction://hlinksldjump"/>
              <a:extLst>
                <a:ext uri="{FF2B5EF4-FFF2-40B4-BE49-F238E27FC236}">
                  <a16:creationId xmlns:a16="http://schemas.microsoft.com/office/drawing/2014/main" id="{5AE63298-C247-A044-9952-DF44AA53EE1E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Right Arrow 1118">
              <a:hlinkClick r:id="rId74" action="ppaction://hlinksldjump"/>
              <a:extLst>
                <a:ext uri="{FF2B5EF4-FFF2-40B4-BE49-F238E27FC236}">
                  <a16:creationId xmlns:a16="http://schemas.microsoft.com/office/drawing/2014/main" id="{71CAA190-A573-DA48-9672-CBBF7B2A582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Right Arrow 1119">
              <a:hlinkClick r:id="rId75" action="ppaction://hlinksldjump"/>
              <a:extLst>
                <a:ext uri="{FF2B5EF4-FFF2-40B4-BE49-F238E27FC236}">
                  <a16:creationId xmlns:a16="http://schemas.microsoft.com/office/drawing/2014/main" id="{E4075C18-B577-934A-AD8B-BF5762723E71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Right Arrow 1120">
              <a:hlinkClick r:id="rId76" action="ppaction://hlinksldjump"/>
              <a:extLst>
                <a:ext uri="{FF2B5EF4-FFF2-40B4-BE49-F238E27FC236}">
                  <a16:creationId xmlns:a16="http://schemas.microsoft.com/office/drawing/2014/main" id="{FA49853A-277F-CE42-A7C1-C339ACD6241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TextBox 1121">
              <a:hlinkClick r:id="rId77" action="ppaction://hlinksldjump"/>
              <a:extLst>
                <a:ext uri="{FF2B5EF4-FFF2-40B4-BE49-F238E27FC236}">
                  <a16:creationId xmlns:a16="http://schemas.microsoft.com/office/drawing/2014/main" id="{C60367C5-E3AD-BB43-B69B-EEA153145B60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123" name="Right Arrow 1122">
              <a:hlinkClick r:id="rId77" action="ppaction://hlinksldjump"/>
              <a:extLst>
                <a:ext uri="{FF2B5EF4-FFF2-40B4-BE49-F238E27FC236}">
                  <a16:creationId xmlns:a16="http://schemas.microsoft.com/office/drawing/2014/main" id="{B506C651-8A2B-6145-951A-8616930EEA73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Right Arrow 1123">
              <a:hlinkClick r:id="rId78" action="ppaction://hlinksldjump"/>
              <a:extLst>
                <a:ext uri="{FF2B5EF4-FFF2-40B4-BE49-F238E27FC236}">
                  <a16:creationId xmlns:a16="http://schemas.microsoft.com/office/drawing/2014/main" id="{2FAF5265-0820-D342-A23B-53D061B5FEBE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Right Arrow 1124">
              <a:hlinkClick r:id="rId79" action="ppaction://hlinksldjump"/>
              <a:extLst>
                <a:ext uri="{FF2B5EF4-FFF2-40B4-BE49-F238E27FC236}">
                  <a16:creationId xmlns:a16="http://schemas.microsoft.com/office/drawing/2014/main" id="{923B146B-5FCD-384E-9903-8E37944C28ED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Right Arrow 1125">
              <a:hlinkClick r:id="rId80" action="ppaction://hlinksldjump"/>
              <a:extLst>
                <a:ext uri="{FF2B5EF4-FFF2-40B4-BE49-F238E27FC236}">
                  <a16:creationId xmlns:a16="http://schemas.microsoft.com/office/drawing/2014/main" id="{E34ACA99-69FA-FA4A-8574-53E520A083F4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Right Arrow 1126">
              <a:hlinkClick r:id="rId81" action="ppaction://hlinksldjump"/>
              <a:extLst>
                <a:ext uri="{FF2B5EF4-FFF2-40B4-BE49-F238E27FC236}">
                  <a16:creationId xmlns:a16="http://schemas.microsoft.com/office/drawing/2014/main" id="{9E766905-CF6B-CC4D-8225-0F7507B7DC79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Right Arrow 1127">
              <a:hlinkClick r:id="rId82" action="ppaction://hlinksldjump"/>
              <a:extLst>
                <a:ext uri="{FF2B5EF4-FFF2-40B4-BE49-F238E27FC236}">
                  <a16:creationId xmlns:a16="http://schemas.microsoft.com/office/drawing/2014/main" id="{F26B337B-64E8-BA4E-B9BC-8E573C7FA324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Right Arrow 1128">
              <a:hlinkClick r:id="rId83" action="ppaction://hlinksldjump"/>
              <a:extLst>
                <a:ext uri="{FF2B5EF4-FFF2-40B4-BE49-F238E27FC236}">
                  <a16:creationId xmlns:a16="http://schemas.microsoft.com/office/drawing/2014/main" id="{D28AA665-5C16-3848-BF24-E0DCE6B529ED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Right Arrow 1129">
              <a:hlinkClick r:id="rId84" action="ppaction://hlinksldjump"/>
              <a:extLst>
                <a:ext uri="{FF2B5EF4-FFF2-40B4-BE49-F238E27FC236}">
                  <a16:creationId xmlns:a16="http://schemas.microsoft.com/office/drawing/2014/main" id="{633B8FA4-C1A6-D24D-B817-31FDFDF3F36F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Right Arrow 1130">
              <a:hlinkClick r:id="rId85" action="ppaction://hlinksldjump"/>
              <a:extLst>
                <a:ext uri="{FF2B5EF4-FFF2-40B4-BE49-F238E27FC236}">
                  <a16:creationId xmlns:a16="http://schemas.microsoft.com/office/drawing/2014/main" id="{F9CF8B2B-968F-834F-BF4E-8BA13E41C998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TextBox 1131">
              <a:hlinkClick r:id="rId86" action="ppaction://hlinksldjump"/>
              <a:extLst>
                <a:ext uri="{FF2B5EF4-FFF2-40B4-BE49-F238E27FC236}">
                  <a16:creationId xmlns:a16="http://schemas.microsoft.com/office/drawing/2014/main" id="{4632AF71-25ED-664F-ACDF-A295631635D1}"/>
                </a:ext>
              </a:extLst>
            </p:cNvPr>
            <p:cNvSpPr txBox="1"/>
            <p:nvPr>
              <p:custDataLst>
                <p:tags r:id="rId40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133" name="Right Arrow 1132">
              <a:hlinkClick r:id="rId86" action="ppaction://hlinksldjump"/>
              <a:extLst>
                <a:ext uri="{FF2B5EF4-FFF2-40B4-BE49-F238E27FC236}">
                  <a16:creationId xmlns:a16="http://schemas.microsoft.com/office/drawing/2014/main" id="{D08D726E-9B87-384F-B9E1-6C748C745032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Right Arrow 1133">
              <a:hlinkClick r:id="rId87" action="ppaction://hlinksldjump"/>
              <a:extLst>
                <a:ext uri="{FF2B5EF4-FFF2-40B4-BE49-F238E27FC236}">
                  <a16:creationId xmlns:a16="http://schemas.microsoft.com/office/drawing/2014/main" id="{5C41FF83-E75D-AD4A-A8A5-53422864CA9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Right Arrow 1134">
              <a:hlinkClick r:id="rId88" action="ppaction://hlinksldjump"/>
              <a:extLst>
                <a:ext uri="{FF2B5EF4-FFF2-40B4-BE49-F238E27FC236}">
                  <a16:creationId xmlns:a16="http://schemas.microsoft.com/office/drawing/2014/main" id="{5045AC47-24B3-BF40-814C-CA77AF1083E6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Right Arrow 1135">
              <a:hlinkClick r:id="rId89" action="ppaction://hlinksldjump"/>
              <a:extLst>
                <a:ext uri="{FF2B5EF4-FFF2-40B4-BE49-F238E27FC236}">
                  <a16:creationId xmlns:a16="http://schemas.microsoft.com/office/drawing/2014/main" id="{817D2E32-3BD7-EF4E-8C05-F8DA82A8A338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Right Arrow 1136">
              <a:hlinkClick r:id="rId90" action="ppaction://hlinksldjump"/>
              <a:extLst>
                <a:ext uri="{FF2B5EF4-FFF2-40B4-BE49-F238E27FC236}">
                  <a16:creationId xmlns:a16="http://schemas.microsoft.com/office/drawing/2014/main" id="{BA403711-75F4-684D-9C02-269FD3D0F937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8" name="Right Arrow 1137">
              <a:hlinkClick r:id="rId91" action="ppaction://hlinksldjump"/>
              <a:extLst>
                <a:ext uri="{FF2B5EF4-FFF2-40B4-BE49-F238E27FC236}">
                  <a16:creationId xmlns:a16="http://schemas.microsoft.com/office/drawing/2014/main" id="{25977F5A-C584-A241-A37E-0D3B4162ED44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9" name="Right Arrow 1138">
              <a:hlinkClick r:id="rId92" action="ppaction://hlinksldjump"/>
              <a:extLst>
                <a:ext uri="{FF2B5EF4-FFF2-40B4-BE49-F238E27FC236}">
                  <a16:creationId xmlns:a16="http://schemas.microsoft.com/office/drawing/2014/main" id="{4CD6E230-804C-C844-BF27-76C1B5F1C613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ight Arrow 1139">
              <a:hlinkClick r:id="rId93" action="ppaction://hlinksldjump"/>
              <a:extLst>
                <a:ext uri="{FF2B5EF4-FFF2-40B4-BE49-F238E27FC236}">
                  <a16:creationId xmlns:a16="http://schemas.microsoft.com/office/drawing/2014/main" id="{FF737F60-E32F-7A46-989D-0B7D365BF277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Right Arrow 1140">
              <a:hlinkClick r:id="rId94" action="ppaction://hlinksldjump"/>
              <a:extLst>
                <a:ext uri="{FF2B5EF4-FFF2-40B4-BE49-F238E27FC236}">
                  <a16:creationId xmlns:a16="http://schemas.microsoft.com/office/drawing/2014/main" id="{F9244920-1768-DC4B-967E-9E9331A4EE54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Right Arrow 1141">
              <a:hlinkClick r:id="rId95" action="ppaction://hlinksldjump"/>
              <a:extLst>
                <a:ext uri="{FF2B5EF4-FFF2-40B4-BE49-F238E27FC236}">
                  <a16:creationId xmlns:a16="http://schemas.microsoft.com/office/drawing/2014/main" id="{55F30F73-E10B-9648-A35A-FB94B5920A8A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ight Arrow 1142">
              <a:hlinkClick r:id="rId96" action="ppaction://hlinksldjump"/>
              <a:extLst>
                <a:ext uri="{FF2B5EF4-FFF2-40B4-BE49-F238E27FC236}">
                  <a16:creationId xmlns:a16="http://schemas.microsoft.com/office/drawing/2014/main" id="{36A1625E-7B61-C84A-A8F8-6EB2A16B0D25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94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880D6-6599-8643-9330-789587B7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28</a:t>
            </a:fld>
            <a:endParaRPr lang="en-US"/>
          </a:p>
        </p:txBody>
      </p:sp>
      <p:sp>
        <p:nvSpPr>
          <p:cNvPr id="998" name="Title 1">
            <a:extLst>
              <a:ext uri="{FF2B5EF4-FFF2-40B4-BE49-F238E27FC236}">
                <a16:creationId xmlns:a16="http://schemas.microsoft.com/office/drawing/2014/main" id="{673FC11C-119B-634C-994D-3E98E78ED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04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380" b="1" dirty="0">
                <a:latin typeface="+mn-lt"/>
              </a:rPr>
              <a:t>Outline</a:t>
            </a:r>
          </a:p>
        </p:txBody>
      </p:sp>
      <p:sp>
        <p:nvSpPr>
          <p:cNvPr id="999" name="TextBox 998">
            <a:extLst>
              <a:ext uri="{FF2B5EF4-FFF2-40B4-BE49-F238E27FC236}">
                <a16:creationId xmlns:a16="http://schemas.microsoft.com/office/drawing/2014/main" id="{197ABA31-C840-1F45-A639-D36287E5EE52}"/>
              </a:ext>
            </a:extLst>
          </p:cNvPr>
          <p:cNvSpPr txBox="1"/>
          <p:nvPr/>
        </p:nvSpPr>
        <p:spPr>
          <a:xfrm>
            <a:off x="1053547" y="1382286"/>
            <a:ext cx="101379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Estimation and Output Feedback of Nonlinear Systems in Presence of Noise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Model-based Estimation and Controller Design for Nonlinear Systems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Gaussian Mixture Model Kalman Filter (GMM-KF)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Density Transport with Approximate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Perron-Frobenius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 Operator</a:t>
            </a:r>
          </a:p>
          <a:p>
            <a:pPr lvl="2"/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000" b="1" dirty="0"/>
              <a:t>Estimation and Controller Design for Unmodeled or Partially Modeled System</a:t>
            </a:r>
          </a:p>
          <a:p>
            <a:pPr marL="457200" indent="-457200">
              <a:buFont typeface="+mj-lt"/>
              <a:buAutoNum type="arabicPeriod" startAt="3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Data-driven Estimation: Echo-state Network with Ensemble Kalman Filter (ESN-</a:t>
            </a:r>
            <a:r>
              <a:rPr lang="en-US" sz="2000" dirty="0" err="1"/>
              <a:t>EnKF</a:t>
            </a:r>
            <a:r>
              <a:rPr lang="en-US" sz="2000" dirty="0"/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Bilinearization, Controllability, and Optimal Control of a Control Affine System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532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F0E9EF7-6185-544F-A6EC-383CBB87F9E0}"/>
              </a:ext>
            </a:extLst>
          </p:cNvPr>
          <p:cNvSpPr/>
          <p:nvPr/>
        </p:nvSpPr>
        <p:spPr>
          <a:xfrm>
            <a:off x="4491610" y="2257374"/>
            <a:ext cx="3208780" cy="32305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BF995F49-027D-DC45-9815-CC65109018C2}"/>
              </a:ext>
            </a:extLst>
          </p:cNvPr>
          <p:cNvSpPr/>
          <p:nvPr/>
        </p:nvSpPr>
        <p:spPr>
          <a:xfrm>
            <a:off x="3114754" y="3457471"/>
            <a:ext cx="1345324" cy="830318"/>
          </a:xfrm>
          <a:prstGeom prst="rightArrow">
            <a:avLst/>
          </a:prstGeom>
          <a:solidFill>
            <a:srgbClr val="1019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F204D95-B7D7-624B-B4BE-955018D5D951}"/>
              </a:ext>
            </a:extLst>
          </p:cNvPr>
          <p:cNvSpPr/>
          <p:nvPr/>
        </p:nvSpPr>
        <p:spPr>
          <a:xfrm>
            <a:off x="7731922" y="3457471"/>
            <a:ext cx="1345324" cy="830318"/>
          </a:xfrm>
          <a:prstGeom prst="rightArrow">
            <a:avLst/>
          </a:prstGeom>
          <a:solidFill>
            <a:srgbClr val="4F11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7896971-8B5B-064D-934E-3716728DE419}"/>
              </a:ext>
            </a:extLst>
          </p:cNvPr>
          <p:cNvSpPr/>
          <p:nvPr/>
        </p:nvSpPr>
        <p:spPr>
          <a:xfrm>
            <a:off x="1717589" y="3226457"/>
            <a:ext cx="708737" cy="6461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491CE4F-A26F-1C4C-9118-4EB73A6EB6AD}"/>
              </a:ext>
            </a:extLst>
          </p:cNvPr>
          <p:cNvSpPr/>
          <p:nvPr/>
        </p:nvSpPr>
        <p:spPr>
          <a:xfrm>
            <a:off x="9296117" y="3134384"/>
            <a:ext cx="708737" cy="6461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BFF235D-7F5A-9446-B4FE-FFACA0C4F5E6}"/>
              </a:ext>
            </a:extLst>
          </p:cNvPr>
          <p:cNvSpPr/>
          <p:nvPr/>
        </p:nvSpPr>
        <p:spPr>
          <a:xfrm>
            <a:off x="1869989" y="3378857"/>
            <a:ext cx="708737" cy="6461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EBA7028-618D-A442-A349-1EF6F6A2376C}"/>
              </a:ext>
            </a:extLst>
          </p:cNvPr>
          <p:cNvSpPr/>
          <p:nvPr/>
        </p:nvSpPr>
        <p:spPr>
          <a:xfrm>
            <a:off x="2022389" y="3531257"/>
            <a:ext cx="708737" cy="6461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FDB2834-65EF-6847-9DC9-D5CA17884704}"/>
              </a:ext>
            </a:extLst>
          </p:cNvPr>
          <p:cNvSpPr/>
          <p:nvPr/>
        </p:nvSpPr>
        <p:spPr>
          <a:xfrm>
            <a:off x="2174789" y="3683657"/>
            <a:ext cx="708737" cy="6461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9BE2E8A-A842-8C4F-A025-683C1435AA6B}"/>
              </a:ext>
            </a:extLst>
          </p:cNvPr>
          <p:cNvSpPr/>
          <p:nvPr/>
        </p:nvSpPr>
        <p:spPr>
          <a:xfrm>
            <a:off x="2327189" y="3836057"/>
            <a:ext cx="708737" cy="6461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0E87EC8-928A-B841-94E9-559A2CF98FFA}"/>
              </a:ext>
            </a:extLst>
          </p:cNvPr>
          <p:cNvSpPr/>
          <p:nvPr/>
        </p:nvSpPr>
        <p:spPr>
          <a:xfrm>
            <a:off x="9448517" y="3286784"/>
            <a:ext cx="708737" cy="6461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15A659D-CBF2-E14F-B46F-287481CD6FB8}"/>
              </a:ext>
            </a:extLst>
          </p:cNvPr>
          <p:cNvSpPr/>
          <p:nvPr/>
        </p:nvSpPr>
        <p:spPr>
          <a:xfrm>
            <a:off x="9600917" y="3439184"/>
            <a:ext cx="708737" cy="6461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6B014D9-C3D7-5B48-B07B-874CFA4BB350}"/>
              </a:ext>
            </a:extLst>
          </p:cNvPr>
          <p:cNvSpPr/>
          <p:nvPr/>
        </p:nvSpPr>
        <p:spPr>
          <a:xfrm>
            <a:off x="9753317" y="3591584"/>
            <a:ext cx="708737" cy="6461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8479530-884C-D149-B9BE-1FCD233C2332}"/>
              </a:ext>
            </a:extLst>
          </p:cNvPr>
          <p:cNvSpPr/>
          <p:nvPr/>
        </p:nvSpPr>
        <p:spPr>
          <a:xfrm>
            <a:off x="9905717" y="3743984"/>
            <a:ext cx="708737" cy="6461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EE213CE-87E5-C643-B994-7DBCF571C318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126524" y="3732930"/>
            <a:ext cx="406400" cy="279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16A3D6-C9DA-A242-BFB1-F80E2369BF4C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0888873" y="3767857"/>
            <a:ext cx="393700" cy="317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FA7F2B0-3620-1641-BF52-BA4438839768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592255" y="3476520"/>
            <a:ext cx="927100" cy="876300"/>
          </a:xfrm>
          <a:prstGeom prst="rect">
            <a:avLst/>
          </a:prstGeom>
        </p:spPr>
      </p:pic>
      <p:sp>
        <p:nvSpPr>
          <p:cNvPr id="18" name="Google Shape;320;p47">
            <a:extLst>
              <a:ext uri="{FF2B5EF4-FFF2-40B4-BE49-F238E27FC236}">
                <a16:creationId xmlns:a16="http://schemas.microsoft.com/office/drawing/2014/main" id="{D4947554-B5AF-4D44-9CE5-E0C867514E5F}"/>
              </a:ext>
            </a:extLst>
          </p:cNvPr>
          <p:cNvSpPr txBox="1">
            <a:spLocks/>
          </p:cNvSpPr>
          <p:nvPr/>
        </p:nvSpPr>
        <p:spPr>
          <a:xfrm>
            <a:off x="1602398" y="337930"/>
            <a:ext cx="8813811" cy="11231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75" b="1" dirty="0">
                <a:latin typeface="+mn-lt"/>
                <a:cs typeface="Times New Roman" panose="02020603050405020304" pitchFamily="18" charset="0"/>
              </a:rPr>
              <a:t>Data-driven Estimation and Control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D6F0CD-F7F7-A846-A8A1-0A4964E3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29</a:t>
            </a:fld>
            <a:endParaRPr lang="en-US"/>
          </a:p>
        </p:txBody>
      </p:sp>
      <p:sp>
        <p:nvSpPr>
          <p:cNvPr id="1060" name="Curved Up Arrow 1059">
            <a:extLst>
              <a:ext uri="{FF2B5EF4-FFF2-40B4-BE49-F238E27FC236}">
                <a16:creationId xmlns:a16="http://schemas.microsoft.com/office/drawing/2014/main" id="{F4EF3C67-99ED-6E44-93EC-D920128E168C}"/>
              </a:ext>
            </a:extLst>
          </p:cNvPr>
          <p:cNvSpPr/>
          <p:nvPr/>
        </p:nvSpPr>
        <p:spPr>
          <a:xfrm flipH="1">
            <a:off x="2019635" y="4547040"/>
            <a:ext cx="8300467" cy="2003751"/>
          </a:xfrm>
          <a:prstGeom prst="curvedUpArrow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0000">
                <a:schemeClr val="accent2">
                  <a:lumMod val="89000"/>
                </a:schemeClr>
              </a:gs>
              <a:gs pos="5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solidFill>
                <a:schemeClr val="tx1"/>
              </a:solidFill>
            </a:endParaRPr>
          </a:p>
        </p:txBody>
      </p:sp>
      <p:grpSp>
        <p:nvGrpSpPr>
          <p:cNvPr id="1159" name="Group 1158">
            <a:extLst>
              <a:ext uri="{FF2B5EF4-FFF2-40B4-BE49-F238E27FC236}">
                <a16:creationId xmlns:a16="http://schemas.microsoft.com/office/drawing/2014/main" id="{F649C26E-BB3D-6A4E-8C3E-6E2C157AF1A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111" name="TextBox 1110">
              <a:hlinkClick r:id="rId54" action="ppaction://hlinksldjump"/>
              <a:extLst>
                <a:ext uri="{FF2B5EF4-FFF2-40B4-BE49-F238E27FC236}">
                  <a16:creationId xmlns:a16="http://schemas.microsoft.com/office/drawing/2014/main" id="{5198E988-34DA-414D-9FED-EE1B44671A3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112" name="Right Arrow 1111">
              <a:hlinkClick r:id="rId54" action="ppaction://hlinksldjump"/>
              <a:extLst>
                <a:ext uri="{FF2B5EF4-FFF2-40B4-BE49-F238E27FC236}">
                  <a16:creationId xmlns:a16="http://schemas.microsoft.com/office/drawing/2014/main" id="{876A66BD-5898-DA44-B2FF-85CC5E94C9B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Right Arrow 1112">
              <a:hlinkClick r:id="rId55" action="ppaction://hlinksldjump"/>
              <a:extLst>
                <a:ext uri="{FF2B5EF4-FFF2-40B4-BE49-F238E27FC236}">
                  <a16:creationId xmlns:a16="http://schemas.microsoft.com/office/drawing/2014/main" id="{D2CF775A-13B9-F749-8070-148786210B8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Right Arrow 1113">
              <a:hlinkClick r:id="rId56" action="ppaction://hlinksldjump"/>
              <a:extLst>
                <a:ext uri="{FF2B5EF4-FFF2-40B4-BE49-F238E27FC236}">
                  <a16:creationId xmlns:a16="http://schemas.microsoft.com/office/drawing/2014/main" id="{14E667F3-7575-DD49-A04D-AE58B9471DA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Right Arrow 1114">
              <a:hlinkClick r:id="rId57" action="ppaction://hlinksldjump"/>
              <a:extLst>
                <a:ext uri="{FF2B5EF4-FFF2-40B4-BE49-F238E27FC236}">
                  <a16:creationId xmlns:a16="http://schemas.microsoft.com/office/drawing/2014/main" id="{568023CB-35D4-1942-86E6-4E9DE5146AB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TextBox 1115">
              <a:hlinkClick r:id="rId58" action="ppaction://hlinksldjump"/>
              <a:extLst>
                <a:ext uri="{FF2B5EF4-FFF2-40B4-BE49-F238E27FC236}">
                  <a16:creationId xmlns:a16="http://schemas.microsoft.com/office/drawing/2014/main" id="{B9941777-909E-E64A-BA99-36ADC67CDF1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117" name="Right Arrow 1116">
              <a:hlinkClick r:id="rId58" action="ppaction://hlinksldjump"/>
              <a:extLst>
                <a:ext uri="{FF2B5EF4-FFF2-40B4-BE49-F238E27FC236}">
                  <a16:creationId xmlns:a16="http://schemas.microsoft.com/office/drawing/2014/main" id="{A1151A0F-8CCB-4745-9BA6-9869782234E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Right Arrow 1117">
              <a:hlinkClick r:id="rId59" action="ppaction://hlinksldjump"/>
              <a:extLst>
                <a:ext uri="{FF2B5EF4-FFF2-40B4-BE49-F238E27FC236}">
                  <a16:creationId xmlns:a16="http://schemas.microsoft.com/office/drawing/2014/main" id="{2FB38926-ECD9-0348-BDE0-26C415DF887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Right Arrow 1118">
              <a:hlinkClick r:id="rId60" action="ppaction://hlinksldjump"/>
              <a:extLst>
                <a:ext uri="{FF2B5EF4-FFF2-40B4-BE49-F238E27FC236}">
                  <a16:creationId xmlns:a16="http://schemas.microsoft.com/office/drawing/2014/main" id="{D1FF553D-BF05-0141-83DE-700F55A14841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Right Arrow 1119">
              <a:hlinkClick r:id="rId61" action="ppaction://hlinksldjump"/>
              <a:extLst>
                <a:ext uri="{FF2B5EF4-FFF2-40B4-BE49-F238E27FC236}">
                  <a16:creationId xmlns:a16="http://schemas.microsoft.com/office/drawing/2014/main" id="{C2B3BF17-5141-0548-BE9C-F902E5EB645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Right Arrow 1120">
              <a:hlinkClick r:id="rId62" action="ppaction://hlinksldjump"/>
              <a:extLst>
                <a:ext uri="{FF2B5EF4-FFF2-40B4-BE49-F238E27FC236}">
                  <a16:creationId xmlns:a16="http://schemas.microsoft.com/office/drawing/2014/main" id="{4120C82B-1A80-7047-A4A1-8C67250D06B4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Right Arrow 1121">
              <a:hlinkClick r:id="rId63" action="ppaction://hlinksldjump"/>
              <a:extLst>
                <a:ext uri="{FF2B5EF4-FFF2-40B4-BE49-F238E27FC236}">
                  <a16:creationId xmlns:a16="http://schemas.microsoft.com/office/drawing/2014/main" id="{E29D5186-F7DB-7C46-A375-6492AF6D2B8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Right Arrow 1122">
              <a:hlinkClick r:id="rId64" action="ppaction://hlinksldjump"/>
              <a:extLst>
                <a:ext uri="{FF2B5EF4-FFF2-40B4-BE49-F238E27FC236}">
                  <a16:creationId xmlns:a16="http://schemas.microsoft.com/office/drawing/2014/main" id="{304820C7-1CEF-9745-A9D0-82536AFAF9F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Right Arrow 1123">
              <a:hlinkClick r:id="rId65" action="ppaction://hlinksldjump"/>
              <a:extLst>
                <a:ext uri="{FF2B5EF4-FFF2-40B4-BE49-F238E27FC236}">
                  <a16:creationId xmlns:a16="http://schemas.microsoft.com/office/drawing/2014/main" id="{AFBAF318-4676-AC4C-BC50-10243BE945E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TextBox 1124">
              <a:hlinkClick r:id="rId66" action="ppaction://hlinksldjump"/>
              <a:extLst>
                <a:ext uri="{FF2B5EF4-FFF2-40B4-BE49-F238E27FC236}">
                  <a16:creationId xmlns:a16="http://schemas.microsoft.com/office/drawing/2014/main" id="{98889680-BC20-E446-855D-5EB28B14F574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126" name="Right Arrow 1125">
              <a:hlinkClick r:id="rId66" action="ppaction://hlinksldjump"/>
              <a:extLst>
                <a:ext uri="{FF2B5EF4-FFF2-40B4-BE49-F238E27FC236}">
                  <a16:creationId xmlns:a16="http://schemas.microsoft.com/office/drawing/2014/main" id="{520A502A-8867-1A45-A20F-C79856C438F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Right Arrow 1126">
              <a:hlinkClick r:id="rId67" action="ppaction://hlinksldjump"/>
              <a:extLst>
                <a:ext uri="{FF2B5EF4-FFF2-40B4-BE49-F238E27FC236}">
                  <a16:creationId xmlns:a16="http://schemas.microsoft.com/office/drawing/2014/main" id="{345D4E1D-CB2B-D343-ADFF-AD4365BCE524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Right Arrow 1127">
              <a:hlinkClick r:id="rId68" action="ppaction://hlinksldjump"/>
              <a:extLst>
                <a:ext uri="{FF2B5EF4-FFF2-40B4-BE49-F238E27FC236}">
                  <a16:creationId xmlns:a16="http://schemas.microsoft.com/office/drawing/2014/main" id="{551E5695-15E3-FA40-9847-3E4B5F70F51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Right Arrow 1128">
              <a:hlinkClick r:id="rId69" action="ppaction://hlinksldjump"/>
              <a:extLst>
                <a:ext uri="{FF2B5EF4-FFF2-40B4-BE49-F238E27FC236}">
                  <a16:creationId xmlns:a16="http://schemas.microsoft.com/office/drawing/2014/main" id="{6277E999-5ACF-6141-AAAE-79EE19A8B4CC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Right Arrow 1129">
              <a:hlinkClick r:id="rId70" action="ppaction://hlinksldjump"/>
              <a:extLst>
                <a:ext uri="{FF2B5EF4-FFF2-40B4-BE49-F238E27FC236}">
                  <a16:creationId xmlns:a16="http://schemas.microsoft.com/office/drawing/2014/main" id="{E9631A84-4F5B-DA42-84DA-6A95541A7812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Right Arrow 1130">
              <a:hlinkClick r:id="rId71" action="ppaction://hlinksldjump"/>
              <a:extLst>
                <a:ext uri="{FF2B5EF4-FFF2-40B4-BE49-F238E27FC236}">
                  <a16:creationId xmlns:a16="http://schemas.microsoft.com/office/drawing/2014/main" id="{80087ED2-8860-5843-9EB5-CBCD1DEC1AE1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Right Arrow 1131">
              <a:hlinkClick r:id="rId72" action="ppaction://hlinksldjump"/>
              <a:extLst>
                <a:ext uri="{FF2B5EF4-FFF2-40B4-BE49-F238E27FC236}">
                  <a16:creationId xmlns:a16="http://schemas.microsoft.com/office/drawing/2014/main" id="{F26A74E1-357D-1C48-B5EE-5804D0439D6C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Right Arrow 1132">
              <a:hlinkClick r:id="rId73" action="ppaction://hlinksldjump"/>
              <a:extLst>
                <a:ext uri="{FF2B5EF4-FFF2-40B4-BE49-F238E27FC236}">
                  <a16:creationId xmlns:a16="http://schemas.microsoft.com/office/drawing/2014/main" id="{F851E04E-688E-5845-858F-BE733E97895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Right Arrow 1133">
              <a:hlinkClick r:id="rId74" action="ppaction://hlinksldjump"/>
              <a:extLst>
                <a:ext uri="{FF2B5EF4-FFF2-40B4-BE49-F238E27FC236}">
                  <a16:creationId xmlns:a16="http://schemas.microsoft.com/office/drawing/2014/main" id="{925ED2D5-5C25-C84E-AEF2-954A6C83A8D7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Right Arrow 1134">
              <a:hlinkClick r:id="rId75" action="ppaction://hlinksldjump"/>
              <a:extLst>
                <a:ext uri="{FF2B5EF4-FFF2-40B4-BE49-F238E27FC236}">
                  <a16:creationId xmlns:a16="http://schemas.microsoft.com/office/drawing/2014/main" id="{717CA5E0-47B9-3944-8246-58B3E962D171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Right Arrow 1135">
              <a:hlinkClick r:id="rId76" action="ppaction://hlinksldjump"/>
              <a:extLst>
                <a:ext uri="{FF2B5EF4-FFF2-40B4-BE49-F238E27FC236}">
                  <a16:creationId xmlns:a16="http://schemas.microsoft.com/office/drawing/2014/main" id="{4A3A7990-ADB1-DF45-8FFB-60B6B4FC026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TextBox 1136">
              <a:hlinkClick r:id="rId77" action="ppaction://hlinksldjump"/>
              <a:extLst>
                <a:ext uri="{FF2B5EF4-FFF2-40B4-BE49-F238E27FC236}">
                  <a16:creationId xmlns:a16="http://schemas.microsoft.com/office/drawing/2014/main" id="{14C4C905-6B9E-F345-8A35-DB0D9F91E0DF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138" name="Right Arrow 1137">
              <a:hlinkClick r:id="rId77" action="ppaction://hlinksldjump"/>
              <a:extLst>
                <a:ext uri="{FF2B5EF4-FFF2-40B4-BE49-F238E27FC236}">
                  <a16:creationId xmlns:a16="http://schemas.microsoft.com/office/drawing/2014/main" id="{8D72250B-D438-C14F-8A07-F4750F7E48E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9" name="Right Arrow 1138">
              <a:hlinkClick r:id="rId78" action="ppaction://hlinksldjump"/>
              <a:extLst>
                <a:ext uri="{FF2B5EF4-FFF2-40B4-BE49-F238E27FC236}">
                  <a16:creationId xmlns:a16="http://schemas.microsoft.com/office/drawing/2014/main" id="{D0AF3C67-5D74-6F43-BD75-20518DAE12FA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ight Arrow 1139">
              <a:hlinkClick r:id="rId79" action="ppaction://hlinksldjump"/>
              <a:extLst>
                <a:ext uri="{FF2B5EF4-FFF2-40B4-BE49-F238E27FC236}">
                  <a16:creationId xmlns:a16="http://schemas.microsoft.com/office/drawing/2014/main" id="{F823C3FF-DA9C-E548-87F0-27293CF16141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Right Arrow 1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3539817D-B5E4-4D44-A667-1175FC9C5F4C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Right Arrow 1141">
              <a:hlinkClick r:id="rId81" action="ppaction://hlinksldjump"/>
              <a:extLst>
                <a:ext uri="{FF2B5EF4-FFF2-40B4-BE49-F238E27FC236}">
                  <a16:creationId xmlns:a16="http://schemas.microsoft.com/office/drawing/2014/main" id="{2AE5933D-75FB-2341-92AA-162C22670715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ight Arrow 1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52886735-5F42-EF4E-B1D1-7411291AEA5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Right Arrow 1143">
              <a:hlinkClick r:id="rId83" action="ppaction://hlinksldjump"/>
              <a:extLst>
                <a:ext uri="{FF2B5EF4-FFF2-40B4-BE49-F238E27FC236}">
                  <a16:creationId xmlns:a16="http://schemas.microsoft.com/office/drawing/2014/main" id="{FE9BFCB2-96A7-F144-BF70-84154175BE6B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5" name="Right Arrow 1144">
              <a:hlinkClick r:id="rId84" action="ppaction://hlinksldjump"/>
              <a:extLst>
                <a:ext uri="{FF2B5EF4-FFF2-40B4-BE49-F238E27FC236}">
                  <a16:creationId xmlns:a16="http://schemas.microsoft.com/office/drawing/2014/main" id="{C6E7C7E8-FC84-5745-980E-3F4554975256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6" name="Right Arrow 1145">
              <a:hlinkClick r:id="rId85" action="ppaction://hlinksldjump"/>
              <a:extLst>
                <a:ext uri="{FF2B5EF4-FFF2-40B4-BE49-F238E27FC236}">
                  <a16:creationId xmlns:a16="http://schemas.microsoft.com/office/drawing/2014/main" id="{50B5C23E-C7AB-BC4C-806A-4ABB79C58EE6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7" name="TextBox 1146">
              <a:hlinkClick r:id="rId86" action="ppaction://hlinksldjump"/>
              <a:extLst>
                <a:ext uri="{FF2B5EF4-FFF2-40B4-BE49-F238E27FC236}">
                  <a16:creationId xmlns:a16="http://schemas.microsoft.com/office/drawing/2014/main" id="{1DA09064-4A30-2E48-8288-C85473E46C5F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148" name="Right Arrow 1147">
              <a:hlinkClick r:id="rId86" action="ppaction://hlinksldjump"/>
              <a:extLst>
                <a:ext uri="{FF2B5EF4-FFF2-40B4-BE49-F238E27FC236}">
                  <a16:creationId xmlns:a16="http://schemas.microsoft.com/office/drawing/2014/main" id="{759B75D1-A20A-614D-B8BC-DA9C63DE02F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9" name="Right Arrow 1148">
              <a:hlinkClick r:id="rId87" action="ppaction://hlinksldjump"/>
              <a:extLst>
                <a:ext uri="{FF2B5EF4-FFF2-40B4-BE49-F238E27FC236}">
                  <a16:creationId xmlns:a16="http://schemas.microsoft.com/office/drawing/2014/main" id="{98A02785-72FD-8C4C-A053-55077C0D1817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0" name="Right Arrow 1149">
              <a:hlinkClick r:id="rId88" action="ppaction://hlinksldjump"/>
              <a:extLst>
                <a:ext uri="{FF2B5EF4-FFF2-40B4-BE49-F238E27FC236}">
                  <a16:creationId xmlns:a16="http://schemas.microsoft.com/office/drawing/2014/main" id="{3A1A5637-37AD-FF47-9DCC-E53527E064A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1" name="Right Arrow 1150">
              <a:hlinkClick r:id="rId89" action="ppaction://hlinksldjump"/>
              <a:extLst>
                <a:ext uri="{FF2B5EF4-FFF2-40B4-BE49-F238E27FC236}">
                  <a16:creationId xmlns:a16="http://schemas.microsoft.com/office/drawing/2014/main" id="{B7A862DE-AAE6-9B40-AD9F-E90D03E5FCE9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2" name="Right Arrow 1151">
              <a:hlinkClick r:id="rId90" action="ppaction://hlinksldjump"/>
              <a:extLst>
                <a:ext uri="{FF2B5EF4-FFF2-40B4-BE49-F238E27FC236}">
                  <a16:creationId xmlns:a16="http://schemas.microsoft.com/office/drawing/2014/main" id="{7362FF2E-3580-5F4E-826D-7E74614677B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3" name="Right Arrow 1152">
              <a:hlinkClick r:id="rId91" action="ppaction://hlinksldjump"/>
              <a:extLst>
                <a:ext uri="{FF2B5EF4-FFF2-40B4-BE49-F238E27FC236}">
                  <a16:creationId xmlns:a16="http://schemas.microsoft.com/office/drawing/2014/main" id="{DBDCBD47-67D8-1E4D-8C08-8AD97A1AC9FE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4" name="Right Arrow 1153">
              <a:hlinkClick r:id="rId92" action="ppaction://hlinksldjump"/>
              <a:extLst>
                <a:ext uri="{FF2B5EF4-FFF2-40B4-BE49-F238E27FC236}">
                  <a16:creationId xmlns:a16="http://schemas.microsoft.com/office/drawing/2014/main" id="{C842ECFC-AF4E-364D-BE5F-C994D59DF022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5" name="Right Arrow 1154">
              <a:hlinkClick r:id="rId93" action="ppaction://hlinksldjump"/>
              <a:extLst>
                <a:ext uri="{FF2B5EF4-FFF2-40B4-BE49-F238E27FC236}">
                  <a16:creationId xmlns:a16="http://schemas.microsoft.com/office/drawing/2014/main" id="{DCFDB798-689A-2E4B-8309-2C3A253C9ABE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6" name="Right Arrow 1155">
              <a:hlinkClick r:id="rId94" action="ppaction://hlinksldjump"/>
              <a:extLst>
                <a:ext uri="{FF2B5EF4-FFF2-40B4-BE49-F238E27FC236}">
                  <a16:creationId xmlns:a16="http://schemas.microsoft.com/office/drawing/2014/main" id="{96CDF7BC-D9ED-C14E-A87B-D6EC1E2CA7E3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7" name="Right Arrow 1156">
              <a:hlinkClick r:id="rId95" action="ppaction://hlinksldjump"/>
              <a:extLst>
                <a:ext uri="{FF2B5EF4-FFF2-40B4-BE49-F238E27FC236}">
                  <a16:creationId xmlns:a16="http://schemas.microsoft.com/office/drawing/2014/main" id="{E71FF892-8CE8-5240-8930-E80760B638CA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8" name="Right Arrow 1157">
              <a:hlinkClick r:id="rId96" action="ppaction://hlinksldjump"/>
              <a:extLst>
                <a:ext uri="{FF2B5EF4-FFF2-40B4-BE49-F238E27FC236}">
                  <a16:creationId xmlns:a16="http://schemas.microsoft.com/office/drawing/2014/main" id="{C7C6C465-3AE1-1747-996E-954D01312490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0082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6802C0-A0D2-9D44-9FF9-28781494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3</a:t>
            </a:fld>
            <a:endParaRPr lang="en-US"/>
          </a:p>
        </p:txBody>
      </p:sp>
      <p:sp>
        <p:nvSpPr>
          <p:cNvPr id="4" name="Google Shape;195;p35">
            <a:extLst>
              <a:ext uri="{FF2B5EF4-FFF2-40B4-BE49-F238E27FC236}">
                <a16:creationId xmlns:a16="http://schemas.microsoft.com/office/drawing/2014/main" id="{91F8AE14-70A4-6D4E-A771-67848B8F1C56}"/>
              </a:ext>
            </a:extLst>
          </p:cNvPr>
          <p:cNvSpPr txBox="1">
            <a:spLocks/>
          </p:cNvSpPr>
          <p:nvPr/>
        </p:nvSpPr>
        <p:spPr>
          <a:xfrm>
            <a:off x="522232" y="559908"/>
            <a:ext cx="11194363" cy="998789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75" b="1" dirty="0">
                <a:latin typeface="+mn-lt"/>
                <a:cs typeface="Times New Roman" panose="02020603050405020304" pitchFamily="18" charset="0"/>
              </a:rPr>
              <a:t>Motivation: Estimation and Control of Nonlinear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555EC6-66CE-FD4C-9DFA-64DA06BFAC49}"/>
              </a:ext>
            </a:extLst>
          </p:cNvPr>
          <p:cNvSpPr txBox="1"/>
          <p:nvPr/>
        </p:nvSpPr>
        <p:spPr>
          <a:xfrm>
            <a:off x="996696" y="1591056"/>
            <a:ext cx="10357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 of nonlinear systems is ubiquitous: air and spacecrafts, underwater vehicles, study of the collective behavior, fluid dynamics, and many more.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 practical feedback control problem needs a </a:t>
            </a:r>
            <a:r>
              <a:rPr lang="en-US" b="1" dirty="0"/>
              <a:t>state-estimation algorithm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today’s world, we would like to control </a:t>
            </a:r>
            <a:r>
              <a:rPr lang="en-US" b="1" dirty="0"/>
              <a:t>unmodeled systems</a:t>
            </a:r>
            <a:r>
              <a:rPr lang="en-US" dirty="0"/>
              <a:t> from ever-growing abundance of data: </a:t>
            </a:r>
            <a:r>
              <a:rPr lang="en-US" b="1" dirty="0"/>
              <a:t>data-driven algorithms</a:t>
            </a:r>
            <a:r>
              <a:rPr lang="en-US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2E49B6-280A-DC41-BD8A-181BF61C3B12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406953" y="3425354"/>
            <a:ext cx="3377281" cy="2048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24DF85-0993-944C-B99C-DD16ADDC28AE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070892" y="3425354"/>
            <a:ext cx="3645703" cy="2048885"/>
          </a:xfrm>
          <a:prstGeom prst="rect">
            <a:avLst/>
          </a:prstGeom>
        </p:spPr>
      </p:pic>
      <p:pic>
        <p:nvPicPr>
          <p:cNvPr id="14" name="Picture 13" descr="A picture containing table, sitting, wine, man&#10;&#10;Description automatically generated">
            <a:extLst>
              <a:ext uri="{FF2B5EF4-FFF2-40B4-BE49-F238E27FC236}">
                <a16:creationId xmlns:a16="http://schemas.microsoft.com/office/drawing/2014/main" id="{50054090-CF44-9C49-9F27-10E42BBF3AC9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22232" y="3425354"/>
            <a:ext cx="3642461" cy="20488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737B52-F7DC-7843-BA57-C7911B7DDB75}"/>
              </a:ext>
            </a:extLst>
          </p:cNvPr>
          <p:cNvSpPr txBox="1"/>
          <p:nvPr/>
        </p:nvSpPr>
        <p:spPr>
          <a:xfrm>
            <a:off x="518990" y="5684905"/>
            <a:ext cx="3645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Soyuz docking to the Zvezda module of the ISS</a:t>
            </a:r>
          </a:p>
          <a:p>
            <a:pPr algn="ctr"/>
            <a:r>
              <a:rPr lang="en-US" sz="1400" dirty="0"/>
              <a:t>Credit: NASA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FE68C4-0258-7648-9B56-557E96F0D8EA}"/>
              </a:ext>
            </a:extLst>
          </p:cNvPr>
          <p:cNvSpPr txBox="1"/>
          <p:nvPr/>
        </p:nvSpPr>
        <p:spPr>
          <a:xfrm>
            <a:off x="4406952" y="5681801"/>
            <a:ext cx="3377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 pitching NACA 0012 airfoil</a:t>
            </a:r>
          </a:p>
          <a:p>
            <a:pPr algn="ctr"/>
            <a:r>
              <a:rPr lang="en-US" sz="1400" dirty="0"/>
              <a:t>Credit: </a:t>
            </a:r>
            <a:r>
              <a:rPr lang="en-US" sz="1400" dirty="0" err="1"/>
              <a:t>Politechnico</a:t>
            </a:r>
            <a:r>
              <a:rPr lang="en-US" sz="1400" dirty="0"/>
              <a:t> di Milano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EC9D1-954A-7645-A97E-441EA2DA68FB}"/>
              </a:ext>
            </a:extLst>
          </p:cNvPr>
          <p:cNvSpPr txBox="1"/>
          <p:nvPr/>
        </p:nvSpPr>
        <p:spPr>
          <a:xfrm>
            <a:off x="8070892" y="5699977"/>
            <a:ext cx="3645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 flock of starlings</a:t>
            </a:r>
          </a:p>
          <a:p>
            <a:pPr algn="ctr"/>
            <a:r>
              <a:rPr lang="en-US" sz="1400" dirty="0"/>
              <a:t>Credit: Simon Coffey, </a:t>
            </a:r>
            <a:r>
              <a:rPr lang="en-US" sz="1400" dirty="0" err="1"/>
              <a:t>urbanautomation.com</a:t>
            </a:r>
            <a:endParaRPr lang="en-US" sz="1400" dirty="0"/>
          </a:p>
        </p:txBody>
      </p:sp>
      <p:grpSp>
        <p:nvGrpSpPr>
          <p:cNvPr id="563" name="Group 562">
            <a:extLst>
              <a:ext uri="{FF2B5EF4-FFF2-40B4-BE49-F238E27FC236}">
                <a16:creationId xmlns:a16="http://schemas.microsoft.com/office/drawing/2014/main" id="{D2D0EFD4-7E5D-804F-AAD4-0FD7F3A50A7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515" name="TextBox 514">
              <a:hlinkClick r:id="rId54" action="ppaction://hlinksldjump"/>
              <a:extLst>
                <a:ext uri="{FF2B5EF4-FFF2-40B4-BE49-F238E27FC236}">
                  <a16:creationId xmlns:a16="http://schemas.microsoft.com/office/drawing/2014/main" id="{D9904686-BD7D-F647-BF4B-39D148655BFF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516" name="Right Arrow 515">
              <a:hlinkClick r:id="rId54" action="ppaction://hlinksldjump"/>
              <a:extLst>
                <a:ext uri="{FF2B5EF4-FFF2-40B4-BE49-F238E27FC236}">
                  <a16:creationId xmlns:a16="http://schemas.microsoft.com/office/drawing/2014/main" id="{756F0581-D7F6-AC46-BE20-4C2C2888BE4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ight Arrow 516">
              <a:hlinkClick r:id="rId55" action="ppaction://hlinksldjump"/>
              <a:extLst>
                <a:ext uri="{FF2B5EF4-FFF2-40B4-BE49-F238E27FC236}">
                  <a16:creationId xmlns:a16="http://schemas.microsoft.com/office/drawing/2014/main" id="{3D1B92C2-4CD1-3E47-A94D-65B3688A0F3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ight Arrow 517">
              <a:hlinkClick r:id="rId56" action="ppaction://hlinksldjump"/>
              <a:extLst>
                <a:ext uri="{FF2B5EF4-FFF2-40B4-BE49-F238E27FC236}">
                  <a16:creationId xmlns:a16="http://schemas.microsoft.com/office/drawing/2014/main" id="{7647CA95-BFCE-814E-B1A4-4D2DD4B4ADB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ight Arrow 518">
              <a:hlinkClick r:id="rId57" action="ppaction://hlinksldjump"/>
              <a:extLst>
                <a:ext uri="{FF2B5EF4-FFF2-40B4-BE49-F238E27FC236}">
                  <a16:creationId xmlns:a16="http://schemas.microsoft.com/office/drawing/2014/main" id="{200815BE-4208-904E-9A0A-326889720D4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TextBox 519">
              <a:hlinkClick r:id="rId58" action="ppaction://hlinksldjump"/>
              <a:extLst>
                <a:ext uri="{FF2B5EF4-FFF2-40B4-BE49-F238E27FC236}">
                  <a16:creationId xmlns:a16="http://schemas.microsoft.com/office/drawing/2014/main" id="{892E7620-9038-A444-AD01-ADDDDFE36E67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521" name="Right Arrow 520">
              <a:hlinkClick r:id="rId58" action="ppaction://hlinksldjump"/>
              <a:extLst>
                <a:ext uri="{FF2B5EF4-FFF2-40B4-BE49-F238E27FC236}">
                  <a16:creationId xmlns:a16="http://schemas.microsoft.com/office/drawing/2014/main" id="{017FED8C-3303-834E-B9CA-87AB0F9D2EA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Right Arrow 521">
              <a:hlinkClick r:id="rId59" action="ppaction://hlinksldjump"/>
              <a:extLst>
                <a:ext uri="{FF2B5EF4-FFF2-40B4-BE49-F238E27FC236}">
                  <a16:creationId xmlns:a16="http://schemas.microsoft.com/office/drawing/2014/main" id="{B44BED44-07FD-D743-B91A-F7AFD4E6F73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Right Arrow 522">
              <a:hlinkClick r:id="rId60" action="ppaction://hlinksldjump"/>
              <a:extLst>
                <a:ext uri="{FF2B5EF4-FFF2-40B4-BE49-F238E27FC236}">
                  <a16:creationId xmlns:a16="http://schemas.microsoft.com/office/drawing/2014/main" id="{37A41F0C-FCE4-BA48-9F6F-3077464F2BD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Right Arrow 523">
              <a:hlinkClick r:id="rId61" action="ppaction://hlinksldjump"/>
              <a:extLst>
                <a:ext uri="{FF2B5EF4-FFF2-40B4-BE49-F238E27FC236}">
                  <a16:creationId xmlns:a16="http://schemas.microsoft.com/office/drawing/2014/main" id="{00E9996D-26AA-E54C-AC12-61A97FD565B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Right Arrow 524">
              <a:hlinkClick r:id="rId62" action="ppaction://hlinksldjump"/>
              <a:extLst>
                <a:ext uri="{FF2B5EF4-FFF2-40B4-BE49-F238E27FC236}">
                  <a16:creationId xmlns:a16="http://schemas.microsoft.com/office/drawing/2014/main" id="{4AFCF7F7-CAE2-EA44-813F-2DB326E9D4B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Right Arrow 525">
              <a:hlinkClick r:id="rId63" action="ppaction://hlinksldjump"/>
              <a:extLst>
                <a:ext uri="{FF2B5EF4-FFF2-40B4-BE49-F238E27FC236}">
                  <a16:creationId xmlns:a16="http://schemas.microsoft.com/office/drawing/2014/main" id="{9C26FCCE-D3A5-FA45-94B9-09FBC19FDE7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Right Arrow 526">
              <a:hlinkClick r:id="rId64" action="ppaction://hlinksldjump"/>
              <a:extLst>
                <a:ext uri="{FF2B5EF4-FFF2-40B4-BE49-F238E27FC236}">
                  <a16:creationId xmlns:a16="http://schemas.microsoft.com/office/drawing/2014/main" id="{C09EEDCC-579D-C147-9A0F-990F1DB0B1A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Right Arrow 527">
              <a:hlinkClick r:id="rId65" action="ppaction://hlinksldjump"/>
              <a:extLst>
                <a:ext uri="{FF2B5EF4-FFF2-40B4-BE49-F238E27FC236}">
                  <a16:creationId xmlns:a16="http://schemas.microsoft.com/office/drawing/2014/main" id="{01A9B0DE-8D01-2640-B0A4-817DCD84304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TextBox 528">
              <a:hlinkClick r:id="rId66" action="ppaction://hlinksldjump"/>
              <a:extLst>
                <a:ext uri="{FF2B5EF4-FFF2-40B4-BE49-F238E27FC236}">
                  <a16:creationId xmlns:a16="http://schemas.microsoft.com/office/drawing/2014/main" id="{BFE5BEFD-6594-3D41-8668-D93168B464D8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530" name="Right Arrow 529">
              <a:hlinkClick r:id="rId66" action="ppaction://hlinksldjump"/>
              <a:extLst>
                <a:ext uri="{FF2B5EF4-FFF2-40B4-BE49-F238E27FC236}">
                  <a16:creationId xmlns:a16="http://schemas.microsoft.com/office/drawing/2014/main" id="{5E98DDD0-03FD-CA47-BF71-F39B4BE65CB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Right Arrow 530">
              <a:hlinkClick r:id="rId67" action="ppaction://hlinksldjump"/>
              <a:extLst>
                <a:ext uri="{FF2B5EF4-FFF2-40B4-BE49-F238E27FC236}">
                  <a16:creationId xmlns:a16="http://schemas.microsoft.com/office/drawing/2014/main" id="{E3C46F76-AF0E-4F48-8108-6AC9BEEB35D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Right Arrow 531">
              <a:hlinkClick r:id="rId68" action="ppaction://hlinksldjump"/>
              <a:extLst>
                <a:ext uri="{FF2B5EF4-FFF2-40B4-BE49-F238E27FC236}">
                  <a16:creationId xmlns:a16="http://schemas.microsoft.com/office/drawing/2014/main" id="{B2AF2CAC-C7F0-FB4F-B83D-F9D2B435623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Right Arrow 532">
              <a:hlinkClick r:id="rId69" action="ppaction://hlinksldjump"/>
              <a:extLst>
                <a:ext uri="{FF2B5EF4-FFF2-40B4-BE49-F238E27FC236}">
                  <a16:creationId xmlns:a16="http://schemas.microsoft.com/office/drawing/2014/main" id="{18C04ABA-1223-654A-A219-CDE28B64058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ight Arrow 533">
              <a:hlinkClick r:id="rId70" action="ppaction://hlinksldjump"/>
              <a:extLst>
                <a:ext uri="{FF2B5EF4-FFF2-40B4-BE49-F238E27FC236}">
                  <a16:creationId xmlns:a16="http://schemas.microsoft.com/office/drawing/2014/main" id="{84964563-AEAD-794D-8B6A-8C4AA525987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Right Arrow 534">
              <a:hlinkClick r:id="rId71" action="ppaction://hlinksldjump"/>
              <a:extLst>
                <a:ext uri="{FF2B5EF4-FFF2-40B4-BE49-F238E27FC236}">
                  <a16:creationId xmlns:a16="http://schemas.microsoft.com/office/drawing/2014/main" id="{A12C9F52-313D-C94B-8C78-71BB619589AE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Right Arrow 535">
              <a:hlinkClick r:id="rId72" action="ppaction://hlinksldjump"/>
              <a:extLst>
                <a:ext uri="{FF2B5EF4-FFF2-40B4-BE49-F238E27FC236}">
                  <a16:creationId xmlns:a16="http://schemas.microsoft.com/office/drawing/2014/main" id="{17EEA274-95BC-DE47-B13C-2B4C0A35D93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Right Arrow 536">
              <a:hlinkClick r:id="rId73" action="ppaction://hlinksldjump"/>
              <a:extLst>
                <a:ext uri="{FF2B5EF4-FFF2-40B4-BE49-F238E27FC236}">
                  <a16:creationId xmlns:a16="http://schemas.microsoft.com/office/drawing/2014/main" id="{0C90C3B4-F41E-204B-BE03-A495D1C28B1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Right Arrow 537">
              <a:hlinkClick r:id="rId74" action="ppaction://hlinksldjump"/>
              <a:extLst>
                <a:ext uri="{FF2B5EF4-FFF2-40B4-BE49-F238E27FC236}">
                  <a16:creationId xmlns:a16="http://schemas.microsoft.com/office/drawing/2014/main" id="{AC340C4F-5DEC-D24F-ACCD-56C0B15E2775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Right Arrow 538">
              <a:hlinkClick r:id="rId75" action="ppaction://hlinksldjump"/>
              <a:extLst>
                <a:ext uri="{FF2B5EF4-FFF2-40B4-BE49-F238E27FC236}">
                  <a16:creationId xmlns:a16="http://schemas.microsoft.com/office/drawing/2014/main" id="{73C70183-4353-EB4F-8788-BFFA37BB7C7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Right Arrow 539">
              <a:hlinkClick r:id="rId76" action="ppaction://hlinksldjump"/>
              <a:extLst>
                <a:ext uri="{FF2B5EF4-FFF2-40B4-BE49-F238E27FC236}">
                  <a16:creationId xmlns:a16="http://schemas.microsoft.com/office/drawing/2014/main" id="{A2003F1E-9BAD-0743-9744-3FF9567EA98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TextBox 540">
              <a:hlinkClick r:id="rId77" action="ppaction://hlinksldjump"/>
              <a:extLst>
                <a:ext uri="{FF2B5EF4-FFF2-40B4-BE49-F238E27FC236}">
                  <a16:creationId xmlns:a16="http://schemas.microsoft.com/office/drawing/2014/main" id="{C5C1DB72-06D3-9841-ADE8-5025A8860D29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542" name="Right Arrow 541">
              <a:hlinkClick r:id="rId77" action="ppaction://hlinksldjump"/>
              <a:extLst>
                <a:ext uri="{FF2B5EF4-FFF2-40B4-BE49-F238E27FC236}">
                  <a16:creationId xmlns:a16="http://schemas.microsoft.com/office/drawing/2014/main" id="{08FAA9DD-5148-FD48-B493-66A45A294C2C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Right Arrow 542">
              <a:hlinkClick r:id="rId78" action="ppaction://hlinksldjump"/>
              <a:extLst>
                <a:ext uri="{FF2B5EF4-FFF2-40B4-BE49-F238E27FC236}">
                  <a16:creationId xmlns:a16="http://schemas.microsoft.com/office/drawing/2014/main" id="{7FFD1BEE-0F5D-6044-BC1D-72A18F7EF4DD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Right Arrow 543">
              <a:hlinkClick r:id="rId79" action="ppaction://hlinksldjump"/>
              <a:extLst>
                <a:ext uri="{FF2B5EF4-FFF2-40B4-BE49-F238E27FC236}">
                  <a16:creationId xmlns:a16="http://schemas.microsoft.com/office/drawing/2014/main" id="{4585348F-67CA-874D-8F70-754FB99AEED6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Right Arrow 544">
              <a:hlinkClick r:id="rId80" action="ppaction://hlinksldjump"/>
              <a:extLst>
                <a:ext uri="{FF2B5EF4-FFF2-40B4-BE49-F238E27FC236}">
                  <a16:creationId xmlns:a16="http://schemas.microsoft.com/office/drawing/2014/main" id="{8DB8F170-B92D-DC42-9383-F051E06E3A70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Right Arrow 545">
              <a:hlinkClick r:id="rId81" action="ppaction://hlinksldjump"/>
              <a:extLst>
                <a:ext uri="{FF2B5EF4-FFF2-40B4-BE49-F238E27FC236}">
                  <a16:creationId xmlns:a16="http://schemas.microsoft.com/office/drawing/2014/main" id="{9D9178B1-ECF9-A84F-8690-3EA9508020A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Right Arrow 546">
              <a:hlinkClick r:id="rId82" action="ppaction://hlinksldjump"/>
              <a:extLst>
                <a:ext uri="{FF2B5EF4-FFF2-40B4-BE49-F238E27FC236}">
                  <a16:creationId xmlns:a16="http://schemas.microsoft.com/office/drawing/2014/main" id="{F58DE160-F2C9-7B46-BB8C-B9A1BCE3E2D4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Right Arrow 547">
              <a:hlinkClick r:id="rId83" action="ppaction://hlinksldjump"/>
              <a:extLst>
                <a:ext uri="{FF2B5EF4-FFF2-40B4-BE49-F238E27FC236}">
                  <a16:creationId xmlns:a16="http://schemas.microsoft.com/office/drawing/2014/main" id="{9285FB78-5533-8C44-9BA6-B632DECDFDD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Right Arrow 548">
              <a:hlinkClick r:id="rId84" action="ppaction://hlinksldjump"/>
              <a:extLst>
                <a:ext uri="{FF2B5EF4-FFF2-40B4-BE49-F238E27FC236}">
                  <a16:creationId xmlns:a16="http://schemas.microsoft.com/office/drawing/2014/main" id="{4F23D3B0-F7C3-1E4C-AD3F-73773E4170F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Right Arrow 549">
              <a:hlinkClick r:id="rId85" action="ppaction://hlinksldjump"/>
              <a:extLst>
                <a:ext uri="{FF2B5EF4-FFF2-40B4-BE49-F238E27FC236}">
                  <a16:creationId xmlns:a16="http://schemas.microsoft.com/office/drawing/2014/main" id="{66245965-8F7B-9047-9599-6AFB57E3B5E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TextBox 550">
              <a:hlinkClick r:id="rId86" action="ppaction://hlinksldjump"/>
              <a:extLst>
                <a:ext uri="{FF2B5EF4-FFF2-40B4-BE49-F238E27FC236}">
                  <a16:creationId xmlns:a16="http://schemas.microsoft.com/office/drawing/2014/main" id="{4E294228-9E0F-A946-9303-3D58C4064E10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552" name="Right Arrow 551">
              <a:hlinkClick r:id="rId86" action="ppaction://hlinksldjump"/>
              <a:extLst>
                <a:ext uri="{FF2B5EF4-FFF2-40B4-BE49-F238E27FC236}">
                  <a16:creationId xmlns:a16="http://schemas.microsoft.com/office/drawing/2014/main" id="{396BCC30-7C8D-3640-BE64-6FAA1EC5F2C9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Right Arrow 552">
              <a:hlinkClick r:id="rId87" action="ppaction://hlinksldjump"/>
              <a:extLst>
                <a:ext uri="{FF2B5EF4-FFF2-40B4-BE49-F238E27FC236}">
                  <a16:creationId xmlns:a16="http://schemas.microsoft.com/office/drawing/2014/main" id="{D94C860E-3550-D746-85E0-273F85611086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Right Arrow 553">
              <a:hlinkClick r:id="rId88" action="ppaction://hlinksldjump"/>
              <a:extLst>
                <a:ext uri="{FF2B5EF4-FFF2-40B4-BE49-F238E27FC236}">
                  <a16:creationId xmlns:a16="http://schemas.microsoft.com/office/drawing/2014/main" id="{26268C9D-9703-2642-A7E3-1B2310CFBF3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Right Arrow 554">
              <a:hlinkClick r:id="rId89" action="ppaction://hlinksldjump"/>
              <a:extLst>
                <a:ext uri="{FF2B5EF4-FFF2-40B4-BE49-F238E27FC236}">
                  <a16:creationId xmlns:a16="http://schemas.microsoft.com/office/drawing/2014/main" id="{EAC59BAE-2421-8646-A360-E204E981B5C8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ight Arrow 555">
              <a:hlinkClick r:id="rId90" action="ppaction://hlinksldjump"/>
              <a:extLst>
                <a:ext uri="{FF2B5EF4-FFF2-40B4-BE49-F238E27FC236}">
                  <a16:creationId xmlns:a16="http://schemas.microsoft.com/office/drawing/2014/main" id="{4E4B1775-7F56-6A40-BCD8-D8B83D81C2A5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Right Arrow 556">
              <a:hlinkClick r:id="rId91" action="ppaction://hlinksldjump"/>
              <a:extLst>
                <a:ext uri="{FF2B5EF4-FFF2-40B4-BE49-F238E27FC236}">
                  <a16:creationId xmlns:a16="http://schemas.microsoft.com/office/drawing/2014/main" id="{A40B367E-9944-DA41-96A4-04703004781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Right Arrow 557">
              <a:hlinkClick r:id="rId92" action="ppaction://hlinksldjump"/>
              <a:extLst>
                <a:ext uri="{FF2B5EF4-FFF2-40B4-BE49-F238E27FC236}">
                  <a16:creationId xmlns:a16="http://schemas.microsoft.com/office/drawing/2014/main" id="{D0147E66-372F-3F42-AEB2-EECC79099A07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Right Arrow 558">
              <a:hlinkClick r:id="rId93" action="ppaction://hlinksldjump"/>
              <a:extLst>
                <a:ext uri="{FF2B5EF4-FFF2-40B4-BE49-F238E27FC236}">
                  <a16:creationId xmlns:a16="http://schemas.microsoft.com/office/drawing/2014/main" id="{13FA0065-2FA5-0844-A532-44797F6DF754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Right Arrow 559">
              <a:hlinkClick r:id="rId94" action="ppaction://hlinksldjump"/>
              <a:extLst>
                <a:ext uri="{FF2B5EF4-FFF2-40B4-BE49-F238E27FC236}">
                  <a16:creationId xmlns:a16="http://schemas.microsoft.com/office/drawing/2014/main" id="{F02BA272-705C-FA4D-B7F6-A4EED96FF7B0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Right Arrow 560">
              <a:hlinkClick r:id="rId95" action="ppaction://hlinksldjump"/>
              <a:extLst>
                <a:ext uri="{FF2B5EF4-FFF2-40B4-BE49-F238E27FC236}">
                  <a16:creationId xmlns:a16="http://schemas.microsoft.com/office/drawing/2014/main" id="{2A3A048C-EF72-9448-8B8C-850394A6F934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Right Arrow 561">
              <a:hlinkClick r:id="rId96" action="ppaction://hlinksldjump"/>
              <a:extLst>
                <a:ext uri="{FF2B5EF4-FFF2-40B4-BE49-F238E27FC236}">
                  <a16:creationId xmlns:a16="http://schemas.microsoft.com/office/drawing/2014/main" id="{B12078F0-7B7D-E348-B652-87C6E21628C6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5940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25">
            <a:extLst>
              <a:ext uri="{FF2B5EF4-FFF2-40B4-BE49-F238E27FC236}">
                <a16:creationId xmlns:a16="http://schemas.microsoft.com/office/drawing/2014/main" id="{E5EB199B-A925-BD40-9F80-ED98600E1092}"/>
              </a:ext>
            </a:extLst>
          </p:cNvPr>
          <p:cNvGrpSpPr/>
          <p:nvPr/>
        </p:nvGrpSpPr>
        <p:grpSpPr>
          <a:xfrm>
            <a:off x="7425820" y="1057700"/>
            <a:ext cx="3641836" cy="5603206"/>
            <a:chOff x="1490814" y="1210525"/>
            <a:chExt cx="3641836" cy="5603206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9F89599-9EB0-0B46-95B3-22F9E9D9E23D}"/>
                </a:ext>
              </a:extLst>
            </p:cNvPr>
            <p:cNvSpPr/>
            <p:nvPr/>
          </p:nvSpPr>
          <p:spPr>
            <a:xfrm>
              <a:off x="1563753" y="1698156"/>
              <a:ext cx="3138617" cy="111828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B0F7449-76DF-8649-8004-78AED0D2D618}"/>
                </a:ext>
              </a:extLst>
            </p:cNvPr>
            <p:cNvSpPr/>
            <p:nvPr/>
          </p:nvSpPr>
          <p:spPr>
            <a:xfrm>
              <a:off x="1563753" y="4680037"/>
              <a:ext cx="3074257" cy="118831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A628D3D1-C38A-244E-9AD4-D9E3ADC7CDC3}"/>
                </a:ext>
              </a:extLst>
            </p:cNvPr>
            <p:cNvSpPr/>
            <p:nvPr/>
          </p:nvSpPr>
          <p:spPr>
            <a:xfrm rot="10800000">
              <a:off x="2651494" y="2897651"/>
              <a:ext cx="877330" cy="1641388"/>
            </a:xfrm>
            <a:prstGeom prst="downArrow">
              <a:avLst/>
            </a:prstGeom>
            <a:solidFill>
              <a:srgbClr val="3E16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8DC437-7253-9C4B-B970-CC2FB2769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2155674" y="4841697"/>
              <a:ext cx="2031316" cy="8975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D3094F-09D8-6345-AB08-1BE5D08EA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2241918" y="1849690"/>
              <a:ext cx="1782286" cy="81374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0EFB21-54E0-9E4B-B7FE-1B23B5064A83}"/>
                </a:ext>
              </a:extLst>
            </p:cNvPr>
            <p:cNvSpPr txBox="1"/>
            <p:nvPr/>
          </p:nvSpPr>
          <p:spPr>
            <a:xfrm>
              <a:off x="3540687" y="3525980"/>
              <a:ext cx="15919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Koopman Lifting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0B240F-8417-834A-89C1-24A6C88DA2CE}"/>
                </a:ext>
              </a:extLst>
            </p:cNvPr>
            <p:cNvSpPr txBox="1"/>
            <p:nvPr/>
          </p:nvSpPr>
          <p:spPr>
            <a:xfrm>
              <a:off x="2053904" y="5918196"/>
              <a:ext cx="2200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 dimensional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2C3B7B-E314-A047-BA41-41EA8F9C86FB}"/>
                </a:ext>
              </a:extLst>
            </p:cNvPr>
            <p:cNvSpPr txBox="1"/>
            <p:nvPr/>
          </p:nvSpPr>
          <p:spPr>
            <a:xfrm>
              <a:off x="1986455" y="1210525"/>
              <a:ext cx="2200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dimensional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93388394-06C5-AC46-B77E-211D387792E2}"/>
                </a:ext>
              </a:extLst>
            </p:cNvPr>
            <p:cNvSpPr txBox="1"/>
            <p:nvPr/>
          </p:nvSpPr>
          <p:spPr>
            <a:xfrm>
              <a:off x="1490814" y="6413621"/>
              <a:ext cx="3361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Koopman spectral approach</a:t>
              </a:r>
            </a:p>
          </p:txBody>
        </p:sp>
      </p:grpSp>
      <p:sp>
        <p:nvSpPr>
          <p:cNvPr id="194" name="TextBox 193">
            <a:extLst>
              <a:ext uri="{FF2B5EF4-FFF2-40B4-BE49-F238E27FC236}">
                <a16:creationId xmlns:a16="http://schemas.microsoft.com/office/drawing/2014/main" id="{DEFF7AA5-302A-1D4B-A5EB-15746903FFB5}"/>
              </a:ext>
            </a:extLst>
          </p:cNvPr>
          <p:cNvSpPr txBox="1"/>
          <p:nvPr/>
        </p:nvSpPr>
        <p:spPr>
          <a:xfrm>
            <a:off x="1926885" y="5980865"/>
            <a:ext cx="3466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approach</a:t>
            </a:r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02912ABB-3D5D-484F-909D-57E5736E7C84}"/>
              </a:ext>
            </a:extLst>
          </p:cNvPr>
          <p:cNvGrpSpPr/>
          <p:nvPr/>
        </p:nvGrpSpPr>
        <p:grpSpPr>
          <a:xfrm>
            <a:off x="598148" y="2055277"/>
            <a:ext cx="6340050" cy="3058578"/>
            <a:chOff x="5182903" y="2244229"/>
            <a:chExt cx="6340050" cy="3058578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A59874B-359C-6948-AC15-3AB5511CE004}"/>
                </a:ext>
              </a:extLst>
            </p:cNvPr>
            <p:cNvSpPr/>
            <p:nvPr/>
          </p:nvSpPr>
          <p:spPr>
            <a:xfrm>
              <a:off x="7144026" y="2426974"/>
              <a:ext cx="2582562" cy="250842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9DD20654-3D87-4241-9A49-3394B68427C2}"/>
                </a:ext>
              </a:extLst>
            </p:cNvPr>
            <p:cNvSpPr/>
            <p:nvPr/>
          </p:nvSpPr>
          <p:spPr>
            <a:xfrm>
              <a:off x="5673571" y="2931980"/>
              <a:ext cx="469557" cy="476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EC34E81E-7A4E-B64F-9895-C6EB661C6D40}"/>
                </a:ext>
              </a:extLst>
            </p:cNvPr>
            <p:cNvSpPr/>
            <p:nvPr/>
          </p:nvSpPr>
          <p:spPr>
            <a:xfrm>
              <a:off x="5825971" y="3084380"/>
              <a:ext cx="469557" cy="476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6EEEE856-769B-8A4A-9279-99A23E417653}"/>
                </a:ext>
              </a:extLst>
            </p:cNvPr>
            <p:cNvSpPr/>
            <p:nvPr/>
          </p:nvSpPr>
          <p:spPr>
            <a:xfrm>
              <a:off x="5978371" y="3236780"/>
              <a:ext cx="469557" cy="476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F74F4E94-7535-D24F-8B13-2028CBED264C}"/>
                </a:ext>
              </a:extLst>
            </p:cNvPr>
            <p:cNvSpPr/>
            <p:nvPr/>
          </p:nvSpPr>
          <p:spPr>
            <a:xfrm>
              <a:off x="6130771" y="3389180"/>
              <a:ext cx="469557" cy="476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7D620E9A-9D93-8148-81E0-15839D07642B}"/>
                </a:ext>
              </a:extLst>
            </p:cNvPr>
            <p:cNvSpPr/>
            <p:nvPr/>
          </p:nvSpPr>
          <p:spPr>
            <a:xfrm>
              <a:off x="6283171" y="3541580"/>
              <a:ext cx="469557" cy="476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855D4B72-856B-9A44-AB7C-889BF50798A7}"/>
                </a:ext>
              </a:extLst>
            </p:cNvPr>
            <p:cNvSpPr/>
            <p:nvPr/>
          </p:nvSpPr>
          <p:spPr>
            <a:xfrm>
              <a:off x="6435571" y="3693980"/>
              <a:ext cx="469557" cy="476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3FADA9D4-9E08-2040-9D92-F3C3C3A496AF}"/>
                </a:ext>
              </a:extLst>
            </p:cNvPr>
            <p:cNvSpPr/>
            <p:nvPr/>
          </p:nvSpPr>
          <p:spPr>
            <a:xfrm>
              <a:off x="9913999" y="2931980"/>
              <a:ext cx="469557" cy="476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3EE3D47A-BBF5-9F49-ACD6-9FCFE62A2B3A}"/>
                </a:ext>
              </a:extLst>
            </p:cNvPr>
            <p:cNvSpPr/>
            <p:nvPr/>
          </p:nvSpPr>
          <p:spPr>
            <a:xfrm>
              <a:off x="10066399" y="3084380"/>
              <a:ext cx="469557" cy="476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D3C06483-2DB1-904F-A421-2B4B9DC67E16}"/>
                </a:ext>
              </a:extLst>
            </p:cNvPr>
            <p:cNvSpPr/>
            <p:nvPr/>
          </p:nvSpPr>
          <p:spPr>
            <a:xfrm>
              <a:off x="10218799" y="3236780"/>
              <a:ext cx="469557" cy="476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C8287234-0363-F445-B3E5-B5E29917E5FF}"/>
                </a:ext>
              </a:extLst>
            </p:cNvPr>
            <p:cNvSpPr/>
            <p:nvPr/>
          </p:nvSpPr>
          <p:spPr>
            <a:xfrm>
              <a:off x="10371199" y="3389180"/>
              <a:ext cx="469557" cy="476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BFDDBBE6-6909-5449-95EF-19F371ABEE5C}"/>
                </a:ext>
              </a:extLst>
            </p:cNvPr>
            <p:cNvSpPr/>
            <p:nvPr/>
          </p:nvSpPr>
          <p:spPr>
            <a:xfrm>
              <a:off x="10523599" y="3541580"/>
              <a:ext cx="469557" cy="476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CF3E7A0F-234F-3745-B6C4-8E0BD3691752}"/>
                </a:ext>
              </a:extLst>
            </p:cNvPr>
            <p:cNvSpPr/>
            <p:nvPr/>
          </p:nvSpPr>
          <p:spPr>
            <a:xfrm>
              <a:off x="10675999" y="3720484"/>
              <a:ext cx="469557" cy="476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693612F5-A355-1F4C-9E5D-F11F72163193}"/>
                </a:ext>
              </a:extLst>
            </p:cNvPr>
            <p:cNvSpPr/>
            <p:nvPr/>
          </p:nvSpPr>
          <p:spPr>
            <a:xfrm>
              <a:off x="10828399" y="3872884"/>
              <a:ext cx="469557" cy="476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AB7DF3C0-033E-544B-9B8D-8B2DE3DF2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6213149" y="4415482"/>
              <a:ext cx="431800" cy="279400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C8F64775-5760-E24B-BCEF-0D4BD0E71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10066399" y="4438477"/>
              <a:ext cx="889000" cy="317500"/>
            </a:xfrm>
            <a:prstGeom prst="rect">
              <a:avLst/>
            </a:prstGeom>
          </p:spPr>
        </p:pic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B3E99927-9BD5-AE4D-B24C-16D3C22B9F72}"/>
                </a:ext>
              </a:extLst>
            </p:cNvPr>
            <p:cNvCxnSpPr>
              <a:cxnSpLocks/>
              <a:stCxn id="146" idx="0"/>
            </p:cNvCxnSpPr>
            <p:nvPr/>
          </p:nvCxnSpPr>
          <p:spPr>
            <a:xfrm flipV="1">
              <a:off x="6060750" y="2767820"/>
              <a:ext cx="1461483" cy="316560"/>
            </a:xfrm>
            <a:prstGeom prst="straightConnector1">
              <a:avLst/>
            </a:prstGeom>
            <a:ln>
              <a:solidFill>
                <a:srgbClr val="4F111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B38805F7-F03D-D74E-8E48-3C3C9962897A}"/>
                </a:ext>
              </a:extLst>
            </p:cNvPr>
            <p:cNvCxnSpPr>
              <a:stCxn id="147" idx="0"/>
            </p:cNvCxnSpPr>
            <p:nvPr/>
          </p:nvCxnSpPr>
          <p:spPr>
            <a:xfrm flipV="1">
              <a:off x="6213150" y="3084380"/>
              <a:ext cx="1083276" cy="152400"/>
            </a:xfrm>
            <a:prstGeom prst="straightConnector1">
              <a:avLst/>
            </a:prstGeom>
            <a:ln>
              <a:solidFill>
                <a:srgbClr val="10190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39539CA4-010B-B845-81B8-E1E9F4035417}"/>
                </a:ext>
              </a:extLst>
            </p:cNvPr>
            <p:cNvCxnSpPr>
              <a:stCxn id="148" idx="0"/>
            </p:cNvCxnSpPr>
            <p:nvPr/>
          </p:nvCxnSpPr>
          <p:spPr>
            <a:xfrm flipV="1">
              <a:off x="6365550" y="3342927"/>
              <a:ext cx="832021" cy="46253"/>
            </a:xfrm>
            <a:prstGeom prst="straightConnector1">
              <a:avLst/>
            </a:prstGeom>
            <a:ln>
              <a:solidFill>
                <a:srgbClr val="3E16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EED304B1-0F6E-4142-9433-4DBCC5D504A3}"/>
                </a:ext>
              </a:extLst>
            </p:cNvPr>
            <p:cNvCxnSpPr>
              <a:cxnSpLocks/>
            </p:cNvCxnSpPr>
            <p:nvPr/>
          </p:nvCxnSpPr>
          <p:spPr>
            <a:xfrm>
              <a:off x="6517950" y="3541581"/>
              <a:ext cx="679621" cy="244906"/>
            </a:xfrm>
            <a:prstGeom prst="straightConnector1">
              <a:avLst/>
            </a:prstGeom>
            <a:ln>
              <a:solidFill>
                <a:srgbClr val="3E16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3FC09692-B9DE-334A-A51C-C09B85B6C24B}"/>
                </a:ext>
              </a:extLst>
            </p:cNvPr>
            <p:cNvCxnSpPr>
              <a:cxnSpLocks/>
              <a:stCxn id="150" idx="0"/>
            </p:cNvCxnSpPr>
            <p:nvPr/>
          </p:nvCxnSpPr>
          <p:spPr>
            <a:xfrm>
              <a:off x="6670350" y="3693980"/>
              <a:ext cx="581455" cy="469774"/>
            </a:xfrm>
            <a:prstGeom prst="straightConnector1">
              <a:avLst/>
            </a:prstGeom>
            <a:ln>
              <a:solidFill>
                <a:srgbClr val="3E16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F0D02480-E5D3-0F45-9AA8-AE9E7ABEC1D7}"/>
                </a:ext>
              </a:extLst>
            </p:cNvPr>
            <p:cNvCxnSpPr>
              <a:cxnSpLocks/>
              <a:endCxn id="151" idx="1"/>
            </p:cNvCxnSpPr>
            <p:nvPr/>
          </p:nvCxnSpPr>
          <p:spPr>
            <a:xfrm>
              <a:off x="9271448" y="2698704"/>
              <a:ext cx="642551" cy="471574"/>
            </a:xfrm>
            <a:prstGeom prst="straightConnector1">
              <a:avLst/>
            </a:prstGeom>
            <a:ln>
              <a:solidFill>
                <a:srgbClr val="3E16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E3F43E33-6059-924B-B41D-CFD7917718A1}"/>
                </a:ext>
              </a:extLst>
            </p:cNvPr>
            <p:cNvCxnSpPr>
              <a:cxnSpLocks/>
              <a:endCxn id="152" idx="1"/>
            </p:cNvCxnSpPr>
            <p:nvPr/>
          </p:nvCxnSpPr>
          <p:spPr>
            <a:xfrm>
              <a:off x="9557712" y="3099041"/>
              <a:ext cx="508687" cy="223637"/>
            </a:xfrm>
            <a:prstGeom prst="straightConnector1">
              <a:avLst/>
            </a:prstGeom>
            <a:ln>
              <a:solidFill>
                <a:srgbClr val="3E16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E7836194-82B7-C14D-9500-C2378443743E}"/>
                </a:ext>
              </a:extLst>
            </p:cNvPr>
            <p:cNvCxnSpPr>
              <a:cxnSpLocks/>
              <a:endCxn id="153" idx="1"/>
            </p:cNvCxnSpPr>
            <p:nvPr/>
          </p:nvCxnSpPr>
          <p:spPr>
            <a:xfrm>
              <a:off x="9687458" y="3395775"/>
              <a:ext cx="531341" cy="79303"/>
            </a:xfrm>
            <a:prstGeom prst="straightConnector1">
              <a:avLst/>
            </a:prstGeom>
            <a:ln>
              <a:solidFill>
                <a:srgbClr val="3E16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129A9E1C-0F18-BD45-9944-9198621EBE95}"/>
                </a:ext>
              </a:extLst>
            </p:cNvPr>
            <p:cNvCxnSpPr>
              <a:cxnSpLocks/>
              <a:endCxn id="155" idx="1"/>
            </p:cNvCxnSpPr>
            <p:nvPr/>
          </p:nvCxnSpPr>
          <p:spPr>
            <a:xfrm flipV="1">
              <a:off x="9705994" y="3779878"/>
              <a:ext cx="817605" cy="137462"/>
            </a:xfrm>
            <a:prstGeom prst="straightConnector1">
              <a:avLst/>
            </a:prstGeom>
            <a:ln>
              <a:solidFill>
                <a:srgbClr val="3E16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CAF5690A-0EA3-434A-A890-13DDF83358C8}"/>
                </a:ext>
              </a:extLst>
            </p:cNvPr>
            <p:cNvCxnSpPr>
              <a:cxnSpLocks/>
              <a:endCxn id="154" idx="1"/>
            </p:cNvCxnSpPr>
            <p:nvPr/>
          </p:nvCxnSpPr>
          <p:spPr>
            <a:xfrm flipV="1">
              <a:off x="9724529" y="3627478"/>
              <a:ext cx="646670" cy="101744"/>
            </a:xfrm>
            <a:prstGeom prst="straightConnector1">
              <a:avLst/>
            </a:prstGeom>
            <a:ln>
              <a:solidFill>
                <a:srgbClr val="3E16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FD7186E1-6F78-C042-845C-090CEF1220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6545" y="3932278"/>
              <a:ext cx="1089454" cy="276873"/>
            </a:xfrm>
            <a:prstGeom prst="straightConnector1">
              <a:avLst/>
            </a:prstGeom>
            <a:ln>
              <a:solidFill>
                <a:srgbClr val="3E16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A708CE56-4565-BC4F-9002-107CD6CDEE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48381" y="4084680"/>
              <a:ext cx="1480018" cy="456862"/>
            </a:xfrm>
            <a:prstGeom prst="straightConnector1">
              <a:avLst/>
            </a:prstGeom>
            <a:ln>
              <a:solidFill>
                <a:srgbClr val="3E16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902F2302-5208-1B4D-AD17-5E056AB50E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9607" y="2575047"/>
              <a:ext cx="1817405" cy="351053"/>
            </a:xfrm>
            <a:prstGeom prst="straightConnector1">
              <a:avLst/>
            </a:prstGeom>
            <a:ln>
              <a:solidFill>
                <a:srgbClr val="4F111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0AF408E7-E576-6145-A94C-1AD7E68CF99F}"/>
                </a:ext>
              </a:extLst>
            </p:cNvPr>
            <p:cNvSpPr txBox="1"/>
            <p:nvPr/>
          </p:nvSpPr>
          <p:spPr>
            <a:xfrm>
              <a:off x="5182903" y="4933475"/>
              <a:ext cx="2200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 dimensional (</a:t>
              </a:r>
              <a:r>
                <a:rPr lang="en-US" i="1" dirty="0"/>
                <a:t>d</a:t>
              </a:r>
              <a:r>
                <a:rPr lang="en-US" dirty="0"/>
                <a:t>)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FE302AAC-90C3-4046-83F7-EB0C21D99498}"/>
                </a:ext>
              </a:extLst>
            </p:cNvPr>
            <p:cNvSpPr txBox="1"/>
            <p:nvPr/>
          </p:nvSpPr>
          <p:spPr>
            <a:xfrm>
              <a:off x="9322418" y="4886693"/>
              <a:ext cx="2200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 dimensional (</a:t>
              </a:r>
              <a:r>
                <a:rPr lang="en-US" i="1" dirty="0"/>
                <a:t>d</a:t>
              </a:r>
              <a:r>
                <a:rPr lang="en-US" dirty="0"/>
                <a:t>)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361DC262-91C2-BD48-ADB5-2BF293CB1519}"/>
                </a:ext>
              </a:extLst>
            </p:cNvPr>
            <p:cNvSpPr txBox="1"/>
            <p:nvPr/>
          </p:nvSpPr>
          <p:spPr>
            <a:xfrm>
              <a:off x="7296427" y="3219699"/>
              <a:ext cx="2282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High Dimensional Neural Network Dynamics (nonlinear)</a:t>
              </a:r>
            </a:p>
          </p:txBody>
        </p:sp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68EF7501-B2B1-F141-B435-A342D89B9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6261546" y="2244229"/>
              <a:ext cx="635000" cy="330200"/>
            </a:xfrm>
            <a:prstGeom prst="rect">
              <a:avLst/>
            </a:prstGeom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94C690EA-D719-EF4D-92E1-A722FEED7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9300108" y="2244229"/>
              <a:ext cx="774700" cy="330200"/>
            </a:xfrm>
            <a:prstGeom prst="rect">
              <a:avLst/>
            </a:prstGeom>
          </p:spPr>
        </p:pic>
      </p:grpSp>
      <p:sp>
        <p:nvSpPr>
          <p:cNvPr id="62" name="Google Shape;320;p47">
            <a:extLst>
              <a:ext uri="{FF2B5EF4-FFF2-40B4-BE49-F238E27FC236}">
                <a16:creationId xmlns:a16="http://schemas.microsoft.com/office/drawing/2014/main" id="{752ED8B1-D324-5340-B62E-1E9963D8B0B4}"/>
              </a:ext>
            </a:extLst>
          </p:cNvPr>
          <p:cNvSpPr txBox="1">
            <a:spLocks/>
          </p:cNvSpPr>
          <p:nvPr/>
        </p:nvSpPr>
        <p:spPr>
          <a:xfrm>
            <a:off x="424231" y="293609"/>
            <a:ext cx="11168211" cy="112312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35719" tIns="35719" rIns="35719" bIns="35719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75" b="1" dirty="0">
                <a:latin typeface="+mn-lt"/>
                <a:cs typeface="Times New Roman" panose="02020603050405020304" pitchFamily="18" charset="0"/>
              </a:rPr>
              <a:t>Approaches Considered: Neural Network and Koopman Lifting 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F94CA4E-7CA5-E24B-B2B3-DCC2B639A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30</a:t>
            </a:fld>
            <a:endParaRPr lang="en-US" dirty="0"/>
          </a:p>
        </p:txBody>
      </p:sp>
      <p:grpSp>
        <p:nvGrpSpPr>
          <p:cNvPr id="1127" name="Group 1126">
            <a:extLst>
              <a:ext uri="{FF2B5EF4-FFF2-40B4-BE49-F238E27FC236}">
                <a16:creationId xmlns:a16="http://schemas.microsoft.com/office/drawing/2014/main" id="{75518164-B0DB-E64E-B9CC-2B977C97C09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079" name="TextBox 1078">
              <a:hlinkClick r:id="rId57" action="ppaction://hlinksldjump"/>
              <a:extLst>
                <a:ext uri="{FF2B5EF4-FFF2-40B4-BE49-F238E27FC236}">
                  <a16:creationId xmlns:a16="http://schemas.microsoft.com/office/drawing/2014/main" id="{2E08563D-C380-684D-8A83-D548BAB8C700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080" name="Right Arrow 1079">
              <a:hlinkClick r:id="rId57" action="ppaction://hlinksldjump"/>
              <a:extLst>
                <a:ext uri="{FF2B5EF4-FFF2-40B4-BE49-F238E27FC236}">
                  <a16:creationId xmlns:a16="http://schemas.microsoft.com/office/drawing/2014/main" id="{CEB83DA4-2490-DF4A-939F-17E2308AD86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Right Arrow 1080">
              <a:hlinkClick r:id="rId58" action="ppaction://hlinksldjump"/>
              <a:extLst>
                <a:ext uri="{FF2B5EF4-FFF2-40B4-BE49-F238E27FC236}">
                  <a16:creationId xmlns:a16="http://schemas.microsoft.com/office/drawing/2014/main" id="{25A3A2B1-41B9-3740-B3BA-D648288BBD2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Right Arrow 1081">
              <a:hlinkClick r:id="rId59" action="ppaction://hlinksldjump"/>
              <a:extLst>
                <a:ext uri="{FF2B5EF4-FFF2-40B4-BE49-F238E27FC236}">
                  <a16:creationId xmlns:a16="http://schemas.microsoft.com/office/drawing/2014/main" id="{1B7C89E9-593D-B848-92B7-356AA45D992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Right Arrow 1082">
              <a:hlinkClick r:id="rId60" action="ppaction://hlinksldjump"/>
              <a:extLst>
                <a:ext uri="{FF2B5EF4-FFF2-40B4-BE49-F238E27FC236}">
                  <a16:creationId xmlns:a16="http://schemas.microsoft.com/office/drawing/2014/main" id="{7F09E07B-359C-394B-B7D0-C30B5E80956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TextBox 1083">
              <a:hlinkClick r:id="rId61" action="ppaction://hlinksldjump"/>
              <a:extLst>
                <a:ext uri="{FF2B5EF4-FFF2-40B4-BE49-F238E27FC236}">
                  <a16:creationId xmlns:a16="http://schemas.microsoft.com/office/drawing/2014/main" id="{25B58643-F810-2E4D-8FD0-9CFC7E574C80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085" name="Right Arrow 1084">
              <a:hlinkClick r:id="rId61" action="ppaction://hlinksldjump"/>
              <a:extLst>
                <a:ext uri="{FF2B5EF4-FFF2-40B4-BE49-F238E27FC236}">
                  <a16:creationId xmlns:a16="http://schemas.microsoft.com/office/drawing/2014/main" id="{EACDC666-D7B8-0648-BE07-0C364E39275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6" name="Right Arrow 1085">
              <a:hlinkClick r:id="rId62" action="ppaction://hlinksldjump"/>
              <a:extLst>
                <a:ext uri="{FF2B5EF4-FFF2-40B4-BE49-F238E27FC236}">
                  <a16:creationId xmlns:a16="http://schemas.microsoft.com/office/drawing/2014/main" id="{7AF51E5F-E704-2A4D-9CF1-3452A675190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Right Arrow 1086">
              <a:hlinkClick r:id="rId63" action="ppaction://hlinksldjump"/>
              <a:extLst>
                <a:ext uri="{FF2B5EF4-FFF2-40B4-BE49-F238E27FC236}">
                  <a16:creationId xmlns:a16="http://schemas.microsoft.com/office/drawing/2014/main" id="{7F998911-A4DF-2C46-9979-91BE08373AE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Right Arrow 1087">
              <a:hlinkClick r:id="rId64" action="ppaction://hlinksldjump"/>
              <a:extLst>
                <a:ext uri="{FF2B5EF4-FFF2-40B4-BE49-F238E27FC236}">
                  <a16:creationId xmlns:a16="http://schemas.microsoft.com/office/drawing/2014/main" id="{38C1CDE9-5552-4E4D-AD94-31C68EE54BE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Right Arrow 1088">
              <a:hlinkClick r:id="rId65" action="ppaction://hlinksldjump"/>
              <a:extLst>
                <a:ext uri="{FF2B5EF4-FFF2-40B4-BE49-F238E27FC236}">
                  <a16:creationId xmlns:a16="http://schemas.microsoft.com/office/drawing/2014/main" id="{9B0E87AC-795D-BE41-8AB9-5D14FDC0E64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0" name="Right Arrow 1089">
              <a:hlinkClick r:id="rId66" action="ppaction://hlinksldjump"/>
              <a:extLst>
                <a:ext uri="{FF2B5EF4-FFF2-40B4-BE49-F238E27FC236}">
                  <a16:creationId xmlns:a16="http://schemas.microsoft.com/office/drawing/2014/main" id="{F29F0BAF-2812-2141-B00E-569964D095D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1" name="Right Arrow 1090">
              <a:hlinkClick r:id="rId67" action="ppaction://hlinksldjump"/>
              <a:extLst>
                <a:ext uri="{FF2B5EF4-FFF2-40B4-BE49-F238E27FC236}">
                  <a16:creationId xmlns:a16="http://schemas.microsoft.com/office/drawing/2014/main" id="{14962610-4832-F947-AEC5-BCD96D27FEB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2" name="Right Arrow 1091">
              <a:hlinkClick r:id="rId68" action="ppaction://hlinksldjump"/>
              <a:extLst>
                <a:ext uri="{FF2B5EF4-FFF2-40B4-BE49-F238E27FC236}">
                  <a16:creationId xmlns:a16="http://schemas.microsoft.com/office/drawing/2014/main" id="{9F3CD332-25F5-C04B-8D28-ACC76AC48A7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TextBox 1092">
              <a:hlinkClick r:id="rId69" action="ppaction://hlinksldjump"/>
              <a:extLst>
                <a:ext uri="{FF2B5EF4-FFF2-40B4-BE49-F238E27FC236}">
                  <a16:creationId xmlns:a16="http://schemas.microsoft.com/office/drawing/2014/main" id="{7E80E7CA-4434-6846-A03B-3285A220618B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094" name="Right Arrow 1093">
              <a:hlinkClick r:id="rId69" action="ppaction://hlinksldjump"/>
              <a:extLst>
                <a:ext uri="{FF2B5EF4-FFF2-40B4-BE49-F238E27FC236}">
                  <a16:creationId xmlns:a16="http://schemas.microsoft.com/office/drawing/2014/main" id="{834BA3FF-6EE1-9D47-9235-6352A002DA0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Right Arrow 1094">
              <a:hlinkClick r:id="rId70" action="ppaction://hlinksldjump"/>
              <a:extLst>
                <a:ext uri="{FF2B5EF4-FFF2-40B4-BE49-F238E27FC236}">
                  <a16:creationId xmlns:a16="http://schemas.microsoft.com/office/drawing/2014/main" id="{D376667C-A8EE-B941-B123-C58E43ABDD4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Right Arrow 1095">
              <a:hlinkClick r:id="rId71" action="ppaction://hlinksldjump"/>
              <a:extLst>
                <a:ext uri="{FF2B5EF4-FFF2-40B4-BE49-F238E27FC236}">
                  <a16:creationId xmlns:a16="http://schemas.microsoft.com/office/drawing/2014/main" id="{BBE3EC42-65D0-784D-987E-06FCA70F8978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Right Arrow 1096">
              <a:hlinkClick r:id="rId72" action="ppaction://hlinksldjump"/>
              <a:extLst>
                <a:ext uri="{FF2B5EF4-FFF2-40B4-BE49-F238E27FC236}">
                  <a16:creationId xmlns:a16="http://schemas.microsoft.com/office/drawing/2014/main" id="{F47B5C53-85CD-FA47-BB0E-2B6E71EE2CF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8" name="Right Arrow 1097">
              <a:hlinkClick r:id="rId73" action="ppaction://hlinksldjump"/>
              <a:extLst>
                <a:ext uri="{FF2B5EF4-FFF2-40B4-BE49-F238E27FC236}">
                  <a16:creationId xmlns:a16="http://schemas.microsoft.com/office/drawing/2014/main" id="{B22D1754-9EC3-A24F-8B40-125B42BCBD00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Right Arrow 1098">
              <a:hlinkClick r:id="rId74" action="ppaction://hlinksldjump"/>
              <a:extLst>
                <a:ext uri="{FF2B5EF4-FFF2-40B4-BE49-F238E27FC236}">
                  <a16:creationId xmlns:a16="http://schemas.microsoft.com/office/drawing/2014/main" id="{22314952-0C4B-B244-9FB8-7F2ECE3A71A4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Right Arrow 1099">
              <a:hlinkClick r:id="rId75" action="ppaction://hlinksldjump"/>
              <a:extLst>
                <a:ext uri="{FF2B5EF4-FFF2-40B4-BE49-F238E27FC236}">
                  <a16:creationId xmlns:a16="http://schemas.microsoft.com/office/drawing/2014/main" id="{7095D44F-48AF-1C4D-B2F4-5A1E72E413CD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Right Arrow 1100">
              <a:hlinkClick r:id="rId76" action="ppaction://hlinksldjump"/>
              <a:extLst>
                <a:ext uri="{FF2B5EF4-FFF2-40B4-BE49-F238E27FC236}">
                  <a16:creationId xmlns:a16="http://schemas.microsoft.com/office/drawing/2014/main" id="{130203E2-1880-8B4F-B44A-60803D908AF3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Right Arrow 1101">
              <a:hlinkClick r:id="rId77" action="ppaction://hlinksldjump"/>
              <a:extLst>
                <a:ext uri="{FF2B5EF4-FFF2-40B4-BE49-F238E27FC236}">
                  <a16:creationId xmlns:a16="http://schemas.microsoft.com/office/drawing/2014/main" id="{30D1330F-2E2F-7D43-B035-8E1E6D21884C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Right Arrow 1102">
              <a:hlinkClick r:id="rId78" action="ppaction://hlinksldjump"/>
              <a:extLst>
                <a:ext uri="{FF2B5EF4-FFF2-40B4-BE49-F238E27FC236}">
                  <a16:creationId xmlns:a16="http://schemas.microsoft.com/office/drawing/2014/main" id="{56AD346D-DD52-204D-A915-8C6EDEDC3588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Right Arrow 1103">
              <a:hlinkClick r:id="rId79" action="ppaction://hlinksldjump"/>
              <a:extLst>
                <a:ext uri="{FF2B5EF4-FFF2-40B4-BE49-F238E27FC236}">
                  <a16:creationId xmlns:a16="http://schemas.microsoft.com/office/drawing/2014/main" id="{E9E76819-1B41-3A4D-9324-4083D6C87394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TextBox 1104">
              <a:hlinkClick r:id="rId80" action="ppaction://hlinksldjump"/>
              <a:extLst>
                <a:ext uri="{FF2B5EF4-FFF2-40B4-BE49-F238E27FC236}">
                  <a16:creationId xmlns:a16="http://schemas.microsoft.com/office/drawing/2014/main" id="{620A4C7C-FEA8-FD4D-AF15-D9AA5BA80206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106" name="Right Arrow 1105">
              <a:hlinkClick r:id="rId80" action="ppaction://hlinksldjump"/>
              <a:extLst>
                <a:ext uri="{FF2B5EF4-FFF2-40B4-BE49-F238E27FC236}">
                  <a16:creationId xmlns:a16="http://schemas.microsoft.com/office/drawing/2014/main" id="{3A5F85C8-51E7-8847-9528-6F151E526A82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Right Arrow 1106">
              <a:hlinkClick r:id="rId81" action="ppaction://hlinksldjump"/>
              <a:extLst>
                <a:ext uri="{FF2B5EF4-FFF2-40B4-BE49-F238E27FC236}">
                  <a16:creationId xmlns:a16="http://schemas.microsoft.com/office/drawing/2014/main" id="{6259943B-930C-1746-B9DB-C52A6478E1D0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Right Arrow 1107">
              <a:hlinkClick r:id="rId82" action="ppaction://hlinksldjump"/>
              <a:extLst>
                <a:ext uri="{FF2B5EF4-FFF2-40B4-BE49-F238E27FC236}">
                  <a16:creationId xmlns:a16="http://schemas.microsoft.com/office/drawing/2014/main" id="{701C7831-B35E-A946-82EF-CDACB36FA163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Right Arrow 1108">
              <a:hlinkClick r:id="rId83" action="ppaction://hlinksldjump"/>
              <a:extLst>
                <a:ext uri="{FF2B5EF4-FFF2-40B4-BE49-F238E27FC236}">
                  <a16:creationId xmlns:a16="http://schemas.microsoft.com/office/drawing/2014/main" id="{E5E2DEE9-DE66-2042-ACF7-BDAE40855034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Right Arrow 1109">
              <a:hlinkClick r:id="rId84" action="ppaction://hlinksldjump"/>
              <a:extLst>
                <a:ext uri="{FF2B5EF4-FFF2-40B4-BE49-F238E27FC236}">
                  <a16:creationId xmlns:a16="http://schemas.microsoft.com/office/drawing/2014/main" id="{4EDFDFCB-345D-4A48-B140-FFB12D558145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Right Arrow 1110">
              <a:hlinkClick r:id="rId85" action="ppaction://hlinksldjump"/>
              <a:extLst>
                <a:ext uri="{FF2B5EF4-FFF2-40B4-BE49-F238E27FC236}">
                  <a16:creationId xmlns:a16="http://schemas.microsoft.com/office/drawing/2014/main" id="{D8EE3119-D1EA-374A-9E70-D1C13FD2A18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Right Arrow 1111">
              <a:hlinkClick r:id="rId86" action="ppaction://hlinksldjump"/>
              <a:extLst>
                <a:ext uri="{FF2B5EF4-FFF2-40B4-BE49-F238E27FC236}">
                  <a16:creationId xmlns:a16="http://schemas.microsoft.com/office/drawing/2014/main" id="{89F58252-B98B-2041-B1AA-096BFAD60E1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Right Arrow 1112">
              <a:hlinkClick r:id="rId87" action="ppaction://hlinksldjump"/>
              <a:extLst>
                <a:ext uri="{FF2B5EF4-FFF2-40B4-BE49-F238E27FC236}">
                  <a16:creationId xmlns:a16="http://schemas.microsoft.com/office/drawing/2014/main" id="{BF8EA63F-996F-004B-A1FB-0E071ED512C6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Right Arrow 1113">
              <a:hlinkClick r:id="rId88" action="ppaction://hlinksldjump"/>
              <a:extLst>
                <a:ext uri="{FF2B5EF4-FFF2-40B4-BE49-F238E27FC236}">
                  <a16:creationId xmlns:a16="http://schemas.microsoft.com/office/drawing/2014/main" id="{0E315C7F-A26F-A04F-8090-E4D7D8E7F4E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TextBox 1114">
              <a:hlinkClick r:id="rId89" action="ppaction://hlinksldjump"/>
              <a:extLst>
                <a:ext uri="{FF2B5EF4-FFF2-40B4-BE49-F238E27FC236}">
                  <a16:creationId xmlns:a16="http://schemas.microsoft.com/office/drawing/2014/main" id="{21DA985E-6675-1542-9890-6E194EA2A845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116" name="Right Arrow 1115">
              <a:hlinkClick r:id="rId89" action="ppaction://hlinksldjump"/>
              <a:extLst>
                <a:ext uri="{FF2B5EF4-FFF2-40B4-BE49-F238E27FC236}">
                  <a16:creationId xmlns:a16="http://schemas.microsoft.com/office/drawing/2014/main" id="{6ADA4776-97B4-C449-8A8F-3B7D7DDC201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7" name="Right Arrow 1116">
              <a:hlinkClick r:id="rId90" action="ppaction://hlinksldjump"/>
              <a:extLst>
                <a:ext uri="{FF2B5EF4-FFF2-40B4-BE49-F238E27FC236}">
                  <a16:creationId xmlns:a16="http://schemas.microsoft.com/office/drawing/2014/main" id="{DF8BA5BA-C06C-184F-9D51-017764439FF6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Right Arrow 1117">
              <a:hlinkClick r:id="rId91" action="ppaction://hlinksldjump"/>
              <a:extLst>
                <a:ext uri="{FF2B5EF4-FFF2-40B4-BE49-F238E27FC236}">
                  <a16:creationId xmlns:a16="http://schemas.microsoft.com/office/drawing/2014/main" id="{A0DFE107-C164-324D-A50F-374F63D9FDF2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Right Arrow 1118">
              <a:hlinkClick r:id="rId92" action="ppaction://hlinksldjump"/>
              <a:extLst>
                <a:ext uri="{FF2B5EF4-FFF2-40B4-BE49-F238E27FC236}">
                  <a16:creationId xmlns:a16="http://schemas.microsoft.com/office/drawing/2014/main" id="{FA341D59-1241-554A-9C36-090E8DA0B8DB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Right Arrow 1119">
              <a:hlinkClick r:id="rId93" action="ppaction://hlinksldjump"/>
              <a:extLst>
                <a:ext uri="{FF2B5EF4-FFF2-40B4-BE49-F238E27FC236}">
                  <a16:creationId xmlns:a16="http://schemas.microsoft.com/office/drawing/2014/main" id="{18D970FD-66AF-1B4E-81FD-25AEF54F4401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Right Arrow 1120">
              <a:hlinkClick r:id="rId94" action="ppaction://hlinksldjump"/>
              <a:extLst>
                <a:ext uri="{FF2B5EF4-FFF2-40B4-BE49-F238E27FC236}">
                  <a16:creationId xmlns:a16="http://schemas.microsoft.com/office/drawing/2014/main" id="{6929D453-B5B9-DD4B-BD81-45C745191EC7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Right Arrow 1121">
              <a:hlinkClick r:id="rId95" action="ppaction://hlinksldjump"/>
              <a:extLst>
                <a:ext uri="{FF2B5EF4-FFF2-40B4-BE49-F238E27FC236}">
                  <a16:creationId xmlns:a16="http://schemas.microsoft.com/office/drawing/2014/main" id="{4A46FCB7-CDCB-F848-951E-08C60012680D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Right Arrow 1122">
              <a:hlinkClick r:id="rId96" action="ppaction://hlinksldjump"/>
              <a:extLst>
                <a:ext uri="{FF2B5EF4-FFF2-40B4-BE49-F238E27FC236}">
                  <a16:creationId xmlns:a16="http://schemas.microsoft.com/office/drawing/2014/main" id="{1F1801D0-18CD-874E-B206-23487AA46918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Right Arrow 1123">
              <a:hlinkClick r:id="rId97" action="ppaction://hlinksldjump"/>
              <a:extLst>
                <a:ext uri="{FF2B5EF4-FFF2-40B4-BE49-F238E27FC236}">
                  <a16:creationId xmlns:a16="http://schemas.microsoft.com/office/drawing/2014/main" id="{0288EC0E-88D5-0741-934D-94F3134E7F34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Right Arrow 1124">
              <a:hlinkClick r:id="rId98" action="ppaction://hlinksldjump"/>
              <a:extLst>
                <a:ext uri="{FF2B5EF4-FFF2-40B4-BE49-F238E27FC236}">
                  <a16:creationId xmlns:a16="http://schemas.microsoft.com/office/drawing/2014/main" id="{1ED117D8-6732-BB49-828C-41FF3E14ABE0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Right Arrow 1125">
              <a:hlinkClick r:id="rId99" action="ppaction://hlinksldjump"/>
              <a:extLst>
                <a:ext uri="{FF2B5EF4-FFF2-40B4-BE49-F238E27FC236}">
                  <a16:creationId xmlns:a16="http://schemas.microsoft.com/office/drawing/2014/main" id="{5C23B6A3-CC0B-2044-814D-5CC03A2F7923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4652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4549286" y="2076011"/>
            <a:ext cx="3200538" cy="30699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40" name="CustomShape 2"/>
          <p:cNvSpPr/>
          <p:nvPr/>
        </p:nvSpPr>
        <p:spPr>
          <a:xfrm>
            <a:off x="3191018" y="4777199"/>
            <a:ext cx="326585" cy="368715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3"/>
          <p:cNvSpPr/>
          <p:nvPr/>
        </p:nvSpPr>
        <p:spPr>
          <a:xfrm>
            <a:off x="3191018" y="2010693"/>
            <a:ext cx="326585" cy="368715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4"/>
          <p:cNvSpPr/>
          <p:nvPr/>
        </p:nvSpPr>
        <p:spPr>
          <a:xfrm>
            <a:off x="3191018" y="2994369"/>
            <a:ext cx="326585" cy="368715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5"/>
          <p:cNvSpPr/>
          <p:nvPr/>
        </p:nvSpPr>
        <p:spPr>
          <a:xfrm>
            <a:off x="3191018" y="2502531"/>
            <a:ext cx="326585" cy="368715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6"/>
          <p:cNvSpPr/>
          <p:nvPr/>
        </p:nvSpPr>
        <p:spPr>
          <a:xfrm>
            <a:off x="8526118" y="4689348"/>
            <a:ext cx="326585" cy="368388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7"/>
          <p:cNvSpPr/>
          <p:nvPr/>
        </p:nvSpPr>
        <p:spPr>
          <a:xfrm>
            <a:off x="8526118" y="1987833"/>
            <a:ext cx="326585" cy="368388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8"/>
          <p:cNvSpPr/>
          <p:nvPr/>
        </p:nvSpPr>
        <p:spPr>
          <a:xfrm>
            <a:off x="8526118" y="2908804"/>
            <a:ext cx="326585" cy="368388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9"/>
          <p:cNvSpPr/>
          <p:nvPr/>
        </p:nvSpPr>
        <p:spPr>
          <a:xfrm>
            <a:off x="8526118" y="2417619"/>
            <a:ext cx="326585" cy="368388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10"/>
          <p:cNvSpPr/>
          <p:nvPr/>
        </p:nvSpPr>
        <p:spPr>
          <a:xfrm>
            <a:off x="5529043" y="2598547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11"/>
          <p:cNvSpPr/>
          <p:nvPr/>
        </p:nvSpPr>
        <p:spPr>
          <a:xfrm>
            <a:off x="5202458" y="3186401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12"/>
          <p:cNvSpPr/>
          <p:nvPr/>
        </p:nvSpPr>
        <p:spPr>
          <a:xfrm>
            <a:off x="6051580" y="3578304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13"/>
          <p:cNvSpPr/>
          <p:nvPr/>
        </p:nvSpPr>
        <p:spPr>
          <a:xfrm>
            <a:off x="5398409" y="4035523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14"/>
          <p:cNvSpPr/>
          <p:nvPr/>
        </p:nvSpPr>
        <p:spPr>
          <a:xfrm>
            <a:off x="6182214" y="2337279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15"/>
          <p:cNvSpPr/>
          <p:nvPr/>
        </p:nvSpPr>
        <p:spPr>
          <a:xfrm>
            <a:off x="6378165" y="2925133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16"/>
          <p:cNvSpPr/>
          <p:nvPr/>
        </p:nvSpPr>
        <p:spPr>
          <a:xfrm>
            <a:off x="6835385" y="3904889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17"/>
          <p:cNvSpPr/>
          <p:nvPr/>
        </p:nvSpPr>
        <p:spPr>
          <a:xfrm>
            <a:off x="7096653" y="2990450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18"/>
          <p:cNvSpPr/>
          <p:nvPr/>
        </p:nvSpPr>
        <p:spPr>
          <a:xfrm>
            <a:off x="5855629" y="2990450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19"/>
          <p:cNvSpPr/>
          <p:nvPr/>
        </p:nvSpPr>
        <p:spPr>
          <a:xfrm>
            <a:off x="6247531" y="4296792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20"/>
          <p:cNvSpPr/>
          <p:nvPr/>
        </p:nvSpPr>
        <p:spPr>
          <a:xfrm>
            <a:off x="5724994" y="4623377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21"/>
          <p:cNvSpPr/>
          <p:nvPr/>
        </p:nvSpPr>
        <p:spPr>
          <a:xfrm>
            <a:off x="6639434" y="4623377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22"/>
          <p:cNvSpPr/>
          <p:nvPr/>
        </p:nvSpPr>
        <p:spPr>
          <a:xfrm>
            <a:off x="5006506" y="3839572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23"/>
          <p:cNvSpPr/>
          <p:nvPr/>
        </p:nvSpPr>
        <p:spPr>
          <a:xfrm>
            <a:off x="5529043" y="3447669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24"/>
          <p:cNvSpPr/>
          <p:nvPr/>
        </p:nvSpPr>
        <p:spPr>
          <a:xfrm>
            <a:off x="6704751" y="3382352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63" name="Line 25"/>
          <p:cNvCxnSpPr>
            <a:stCxn id="48" idx="6"/>
            <a:endCxn id="48" idx="1"/>
          </p:cNvCxnSpPr>
          <p:nvPr/>
        </p:nvCxnSpPr>
        <p:spPr>
          <a:xfrm flipH="1" flipV="1">
            <a:off x="5547985" y="2617489"/>
            <a:ext cx="112019" cy="46702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4" name="Line 26"/>
          <p:cNvCxnSpPr>
            <a:stCxn id="48" idx="4"/>
            <a:endCxn id="62" idx="3"/>
          </p:cNvCxnSpPr>
          <p:nvPr/>
        </p:nvCxnSpPr>
        <p:spPr>
          <a:xfrm>
            <a:off x="5594360" y="2729181"/>
            <a:ext cx="1129659" cy="765190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5" name="Line 27"/>
          <p:cNvCxnSpPr>
            <a:stCxn id="53" idx="6"/>
            <a:endCxn id="54" idx="6"/>
          </p:cNvCxnSpPr>
          <p:nvPr/>
        </p:nvCxnSpPr>
        <p:spPr>
          <a:xfrm>
            <a:off x="6508800" y="2990450"/>
            <a:ext cx="457546" cy="980083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6" name="Line 28"/>
          <p:cNvCxnSpPr>
            <a:stCxn id="55" idx="0"/>
            <a:endCxn id="52" idx="4"/>
          </p:cNvCxnSpPr>
          <p:nvPr/>
        </p:nvCxnSpPr>
        <p:spPr>
          <a:xfrm flipH="1" flipV="1">
            <a:off x="6247531" y="2467913"/>
            <a:ext cx="914766" cy="522863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7" name="Line 29"/>
          <p:cNvCxnSpPr>
            <a:stCxn id="52" idx="2"/>
            <a:endCxn id="53" idx="4"/>
          </p:cNvCxnSpPr>
          <p:nvPr/>
        </p:nvCxnSpPr>
        <p:spPr>
          <a:xfrm>
            <a:off x="6182214" y="2402596"/>
            <a:ext cx="261595" cy="653498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8" name="Line 30"/>
          <p:cNvCxnSpPr>
            <a:stCxn id="61" idx="4"/>
            <a:endCxn id="58" idx="0"/>
          </p:cNvCxnSpPr>
          <p:nvPr/>
        </p:nvCxnSpPr>
        <p:spPr>
          <a:xfrm>
            <a:off x="5594360" y="3578304"/>
            <a:ext cx="196278" cy="1045400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9" name="Line 31"/>
          <p:cNvCxnSpPr>
            <a:stCxn id="60" idx="3"/>
            <a:endCxn id="59" idx="4"/>
          </p:cNvCxnSpPr>
          <p:nvPr/>
        </p:nvCxnSpPr>
        <p:spPr>
          <a:xfrm>
            <a:off x="5025448" y="3951264"/>
            <a:ext cx="1679629" cy="803074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0" name="Line 32"/>
          <p:cNvCxnSpPr>
            <a:stCxn id="57" idx="7"/>
            <a:endCxn id="50" idx="7"/>
          </p:cNvCxnSpPr>
          <p:nvPr/>
        </p:nvCxnSpPr>
        <p:spPr>
          <a:xfrm flipH="1" flipV="1">
            <a:off x="6163272" y="3597245"/>
            <a:ext cx="196278" cy="718815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1" name="Line 33"/>
          <p:cNvCxnSpPr>
            <a:stCxn id="49" idx="7"/>
            <a:endCxn id="60" idx="0"/>
          </p:cNvCxnSpPr>
          <p:nvPr/>
        </p:nvCxnSpPr>
        <p:spPr>
          <a:xfrm flipH="1">
            <a:off x="5071823" y="3205343"/>
            <a:ext cx="242653" cy="634556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2" name="Line 34"/>
          <p:cNvCxnSpPr>
            <a:stCxn id="57" idx="5"/>
            <a:endCxn id="51" idx="4"/>
          </p:cNvCxnSpPr>
          <p:nvPr/>
        </p:nvCxnSpPr>
        <p:spPr>
          <a:xfrm flipH="1" flipV="1">
            <a:off x="5463726" y="4166157"/>
            <a:ext cx="895824" cy="242653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3" name="Line 35"/>
          <p:cNvCxnSpPr>
            <a:stCxn id="58" idx="6"/>
            <a:endCxn id="57" idx="3"/>
          </p:cNvCxnSpPr>
          <p:nvPr/>
        </p:nvCxnSpPr>
        <p:spPr>
          <a:xfrm flipV="1">
            <a:off x="5855629" y="4408484"/>
            <a:ext cx="411171" cy="280537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4" name="Line 36"/>
          <p:cNvCxnSpPr>
            <a:stCxn id="59" idx="7"/>
            <a:endCxn id="54" idx="4"/>
          </p:cNvCxnSpPr>
          <p:nvPr/>
        </p:nvCxnSpPr>
        <p:spPr>
          <a:xfrm flipV="1">
            <a:off x="6751126" y="4035523"/>
            <a:ext cx="149903" cy="607122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5" name="Line 37"/>
          <p:cNvCxnSpPr>
            <a:stCxn id="55" idx="7"/>
            <a:endCxn id="55" idx="5"/>
          </p:cNvCxnSpPr>
          <p:nvPr/>
        </p:nvCxnSpPr>
        <p:spPr>
          <a:xfrm>
            <a:off x="7208345" y="3009392"/>
            <a:ext cx="327" cy="93077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sp>
        <p:nvSpPr>
          <p:cNvPr id="76" name="Line 38"/>
          <p:cNvSpPr/>
          <p:nvPr/>
        </p:nvSpPr>
        <p:spPr>
          <a:xfrm>
            <a:off x="3517603" y="2206645"/>
            <a:ext cx="1488903" cy="326585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Line 39"/>
          <p:cNvSpPr/>
          <p:nvPr/>
        </p:nvSpPr>
        <p:spPr>
          <a:xfrm>
            <a:off x="3517603" y="2663864"/>
            <a:ext cx="1227635" cy="26126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Line 40"/>
          <p:cNvSpPr/>
          <p:nvPr/>
        </p:nvSpPr>
        <p:spPr>
          <a:xfrm>
            <a:off x="3517603" y="3186401"/>
            <a:ext cx="1031683" cy="26126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Line 41"/>
          <p:cNvSpPr/>
          <p:nvPr/>
        </p:nvSpPr>
        <p:spPr>
          <a:xfrm flipV="1">
            <a:off x="3517603" y="4231475"/>
            <a:ext cx="1162318" cy="71848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42"/>
          <p:cNvSpPr/>
          <p:nvPr/>
        </p:nvSpPr>
        <p:spPr>
          <a:xfrm flipV="1">
            <a:off x="7292605" y="2206645"/>
            <a:ext cx="1233513" cy="326585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Line 43"/>
          <p:cNvSpPr/>
          <p:nvPr/>
        </p:nvSpPr>
        <p:spPr>
          <a:xfrm flipV="1">
            <a:off x="7553873" y="2598547"/>
            <a:ext cx="972245" cy="26126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Line 44"/>
          <p:cNvSpPr/>
          <p:nvPr/>
        </p:nvSpPr>
        <p:spPr>
          <a:xfrm flipV="1">
            <a:off x="7749824" y="3121084"/>
            <a:ext cx="776294" cy="195951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Line 45"/>
          <p:cNvSpPr/>
          <p:nvPr/>
        </p:nvSpPr>
        <p:spPr>
          <a:xfrm>
            <a:off x="7619190" y="4296792"/>
            <a:ext cx="906928" cy="587854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6"/>
          <p:cNvSpPr/>
          <p:nvPr/>
        </p:nvSpPr>
        <p:spPr>
          <a:xfrm>
            <a:off x="3242945" y="3643621"/>
            <a:ext cx="195951" cy="783805"/>
          </a:xfrm>
          <a:custGeom>
            <a:avLst/>
            <a:gdLst/>
            <a:ahLst/>
            <a:cxnLst/>
            <a:rect l="0" t="0" r="r" b="b"/>
            <a:pathLst>
              <a:path w="602" h="2402">
                <a:moveTo>
                  <a:pt x="0" y="477"/>
                </a:moveTo>
                <a:lnTo>
                  <a:pt x="300" y="0"/>
                </a:lnTo>
                <a:lnTo>
                  <a:pt x="601" y="477"/>
                </a:lnTo>
                <a:lnTo>
                  <a:pt x="450" y="477"/>
                </a:lnTo>
                <a:lnTo>
                  <a:pt x="450" y="1923"/>
                </a:lnTo>
                <a:lnTo>
                  <a:pt x="601" y="1923"/>
                </a:lnTo>
                <a:lnTo>
                  <a:pt x="300" y="2401"/>
                </a:lnTo>
                <a:lnTo>
                  <a:pt x="0" y="1923"/>
                </a:lnTo>
                <a:lnTo>
                  <a:pt x="150" y="1923"/>
                </a:lnTo>
                <a:lnTo>
                  <a:pt x="150" y="477"/>
                </a:lnTo>
                <a:lnTo>
                  <a:pt x="0" y="477"/>
                </a:lnTo>
              </a:path>
            </a:pathLst>
          </a:cu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47"/>
          <p:cNvSpPr/>
          <p:nvPr/>
        </p:nvSpPr>
        <p:spPr>
          <a:xfrm>
            <a:off x="8598947" y="3578304"/>
            <a:ext cx="195951" cy="783805"/>
          </a:xfrm>
          <a:custGeom>
            <a:avLst/>
            <a:gdLst/>
            <a:ahLst/>
            <a:cxnLst/>
            <a:rect l="0" t="0" r="r" b="b"/>
            <a:pathLst>
              <a:path w="602" h="2402">
                <a:moveTo>
                  <a:pt x="0" y="477"/>
                </a:moveTo>
                <a:lnTo>
                  <a:pt x="300" y="0"/>
                </a:lnTo>
                <a:lnTo>
                  <a:pt x="601" y="477"/>
                </a:lnTo>
                <a:lnTo>
                  <a:pt x="450" y="477"/>
                </a:lnTo>
                <a:lnTo>
                  <a:pt x="450" y="1923"/>
                </a:lnTo>
                <a:lnTo>
                  <a:pt x="601" y="1923"/>
                </a:lnTo>
                <a:lnTo>
                  <a:pt x="300" y="2401"/>
                </a:lnTo>
                <a:lnTo>
                  <a:pt x="0" y="1923"/>
                </a:lnTo>
                <a:lnTo>
                  <a:pt x="150" y="1923"/>
                </a:lnTo>
                <a:lnTo>
                  <a:pt x="150" y="477"/>
                </a:lnTo>
                <a:lnTo>
                  <a:pt x="0" y="477"/>
                </a:lnTo>
              </a:path>
            </a:pathLst>
          </a:cu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48"/>
          <p:cNvSpPr/>
          <p:nvPr/>
        </p:nvSpPr>
        <p:spPr>
          <a:xfrm>
            <a:off x="2851042" y="1945376"/>
            <a:ext cx="261268" cy="3331172"/>
          </a:xfrm>
          <a:custGeom>
            <a:avLst/>
            <a:gdLst/>
            <a:ahLst/>
            <a:cxnLst/>
            <a:rect l="0" t="0" r="r" b="b"/>
            <a:pathLst>
              <a:path w="802" h="10202">
                <a:moveTo>
                  <a:pt x="801" y="0"/>
                </a:moveTo>
                <a:cubicBezTo>
                  <a:pt x="600" y="0"/>
                  <a:pt x="400" y="425"/>
                  <a:pt x="400" y="850"/>
                </a:cubicBezTo>
                <a:lnTo>
                  <a:pt x="400" y="4250"/>
                </a:lnTo>
                <a:cubicBezTo>
                  <a:pt x="400" y="4675"/>
                  <a:pt x="200" y="5100"/>
                  <a:pt x="0" y="5100"/>
                </a:cubicBezTo>
                <a:cubicBezTo>
                  <a:pt x="200" y="5100"/>
                  <a:pt x="400" y="5525"/>
                  <a:pt x="400" y="5950"/>
                </a:cubicBezTo>
                <a:lnTo>
                  <a:pt x="400" y="9350"/>
                </a:lnTo>
                <a:cubicBezTo>
                  <a:pt x="400" y="9775"/>
                  <a:pt x="600" y="10201"/>
                  <a:pt x="801" y="10201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49"/>
          <p:cNvSpPr/>
          <p:nvPr/>
        </p:nvSpPr>
        <p:spPr>
          <a:xfrm>
            <a:off x="8925532" y="1880059"/>
            <a:ext cx="326585" cy="3265855"/>
          </a:xfrm>
          <a:custGeom>
            <a:avLst/>
            <a:gdLst/>
            <a:ahLst/>
            <a:cxnLst/>
            <a:rect l="0" t="0" r="r" b="b"/>
            <a:pathLst>
              <a:path w="1002" h="10002">
                <a:moveTo>
                  <a:pt x="0" y="0"/>
                </a:moveTo>
                <a:cubicBezTo>
                  <a:pt x="251" y="0"/>
                  <a:pt x="501" y="416"/>
                  <a:pt x="501" y="833"/>
                </a:cubicBezTo>
                <a:lnTo>
                  <a:pt x="501" y="4200"/>
                </a:lnTo>
                <a:cubicBezTo>
                  <a:pt x="501" y="4617"/>
                  <a:pt x="751" y="5034"/>
                  <a:pt x="1001" y="5034"/>
                </a:cubicBezTo>
                <a:cubicBezTo>
                  <a:pt x="751" y="5034"/>
                  <a:pt x="501" y="5450"/>
                  <a:pt x="501" y="5867"/>
                </a:cubicBezTo>
                <a:lnTo>
                  <a:pt x="501" y="9167"/>
                </a:lnTo>
                <a:cubicBezTo>
                  <a:pt x="501" y="9584"/>
                  <a:pt x="251" y="10001"/>
                  <a:pt x="0" y="10001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88" name="Line 50"/>
          <p:cNvCxnSpPr>
            <a:stCxn id="62" idx="1"/>
            <a:endCxn id="56" idx="4"/>
          </p:cNvCxnSpPr>
          <p:nvPr/>
        </p:nvCxnSpPr>
        <p:spPr>
          <a:xfrm flipH="1" flipV="1">
            <a:off x="5920945" y="3121084"/>
            <a:ext cx="803074" cy="280537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89" name="Line 51"/>
          <p:cNvCxnSpPr>
            <a:stCxn id="62" idx="5"/>
            <a:endCxn id="57" idx="6"/>
          </p:cNvCxnSpPr>
          <p:nvPr/>
        </p:nvCxnSpPr>
        <p:spPr>
          <a:xfrm flipH="1">
            <a:off x="6378165" y="3494044"/>
            <a:ext cx="438604" cy="868391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sp>
        <p:nvSpPr>
          <p:cNvPr id="90" name="Formula 52"/>
          <p:cNvSpPr txBox="1"/>
          <p:nvPr/>
        </p:nvSpPr>
        <p:spPr>
          <a:xfrm>
            <a:off x="5891880" y="3989801"/>
            <a:ext cx="65317" cy="153495"/>
          </a:xfrm>
          <a:prstGeom prst="rect">
            <a:avLst/>
          </a:prstGeom>
        </p:spPr>
        <p:txBody>
          <a:bodyPr/>
          <a:lstStyle/>
          <a:p>
            <a:endParaRPr sz="1633"/>
          </a:p>
        </p:txBody>
      </p:sp>
      <p:sp>
        <p:nvSpPr>
          <p:cNvPr id="95" name="TextShape 53"/>
          <p:cNvSpPr txBox="1"/>
          <p:nvPr/>
        </p:nvSpPr>
        <p:spPr>
          <a:xfrm>
            <a:off x="2263189" y="5341865"/>
            <a:ext cx="1698244" cy="391903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/>
          <a:p>
            <a:r>
              <a:rPr lang="en-GB" sz="16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Input vector</a:t>
            </a:r>
          </a:p>
        </p:txBody>
      </p:sp>
      <p:sp>
        <p:nvSpPr>
          <p:cNvPr id="96" name="TextShape 54"/>
          <p:cNvSpPr txBox="1"/>
          <p:nvPr/>
        </p:nvSpPr>
        <p:spPr>
          <a:xfrm>
            <a:off x="8141727" y="5341865"/>
            <a:ext cx="1828879" cy="326585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/>
          <a:lstStyle/>
          <a:p>
            <a:r>
              <a:rPr lang="en-GB" sz="16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Output vector</a:t>
            </a:r>
          </a:p>
        </p:txBody>
      </p:sp>
      <p:cxnSp>
        <p:nvCxnSpPr>
          <p:cNvPr id="97" name="Line 55"/>
          <p:cNvCxnSpPr>
            <a:stCxn id="49" idx="1"/>
            <a:endCxn id="48" idx="2"/>
          </p:cNvCxnSpPr>
          <p:nvPr/>
        </p:nvCxnSpPr>
        <p:spPr>
          <a:xfrm flipV="1">
            <a:off x="5221400" y="2663864"/>
            <a:ext cx="307970" cy="541805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3F5CC902-E3F8-2A4D-909F-CC36735888AA}"/>
              </a:ext>
            </a:extLst>
          </p:cNvPr>
          <p:cNvCxnSpPr>
            <a:stCxn id="48" idx="2"/>
            <a:endCxn id="48" idx="7"/>
          </p:cNvCxnSpPr>
          <p:nvPr/>
        </p:nvCxnSpPr>
        <p:spPr>
          <a:xfrm rot="10800000" flipH="1">
            <a:off x="5529043" y="2617678"/>
            <a:ext cx="111504" cy="46186"/>
          </a:xfrm>
          <a:prstGeom prst="curvedConnector4">
            <a:avLst>
              <a:gd name="adj1" fmla="val -185987"/>
              <a:gd name="adj2" fmla="val 590431"/>
            </a:avLst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7C80232F-4A7F-8742-A8D6-215C05456C6A}"/>
              </a:ext>
            </a:extLst>
          </p:cNvPr>
          <p:cNvCxnSpPr>
            <a:stCxn id="55" idx="3"/>
            <a:endCxn id="54" idx="6"/>
          </p:cNvCxnSpPr>
          <p:nvPr/>
        </p:nvCxnSpPr>
        <p:spPr>
          <a:xfrm rot="5400000">
            <a:off x="6606775" y="3461197"/>
            <a:ext cx="868253" cy="149765"/>
          </a:xfrm>
          <a:prstGeom prst="curvedConnector2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4292B8DA-CD37-AC48-8EDE-4B6A23F95D11}"/>
              </a:ext>
            </a:extLst>
          </p:cNvPr>
          <p:cNvCxnSpPr>
            <a:stCxn id="60" idx="4"/>
          </p:cNvCxnSpPr>
          <p:nvPr/>
        </p:nvCxnSpPr>
        <p:spPr>
          <a:xfrm rot="5400000" flipH="1">
            <a:off x="5006506" y="3904889"/>
            <a:ext cx="65317" cy="65317"/>
          </a:xfrm>
          <a:prstGeom prst="curvedConnector3">
            <a:avLst>
              <a:gd name="adj1" fmla="val -317500"/>
            </a:avLst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A1D4CED-84BE-8E49-89DF-835B25EB3940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811190" y="5265782"/>
            <a:ext cx="2742048" cy="3571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660E88-5ADE-0D4F-B72B-B6CBDF05792E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3544454" y="5909534"/>
            <a:ext cx="4884993" cy="357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957DDF-348C-BA48-8CAE-28ECB871666A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3959665" y="1857284"/>
            <a:ext cx="576060" cy="299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80E590-3AC7-0F4E-B555-231B308D185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423910" y="1907093"/>
            <a:ext cx="702794" cy="2995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8EE57B-E82C-1043-A3DF-A652D4B686A1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2362617" y="3558515"/>
            <a:ext cx="361015" cy="300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C816C6-81F2-2442-8AFF-D7891853BA97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540991" y="3558514"/>
            <a:ext cx="326585" cy="4034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A425E6-42D2-E24B-91C7-2C271A7B07F3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4320354" y="6374707"/>
            <a:ext cx="2338806" cy="3571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D5F126-AF4D-E043-A2D6-362C2C074950}"/>
              </a:ext>
            </a:extLst>
          </p:cNvPr>
          <p:cNvSpPr txBox="1"/>
          <p:nvPr/>
        </p:nvSpPr>
        <p:spPr>
          <a:xfrm>
            <a:off x="3435851" y="998361"/>
            <a:ext cx="1564551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33" dirty="0"/>
              <a:t>Random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C070F40-E557-BF4B-A2C0-4D2824D8093F}"/>
              </a:ext>
            </a:extLst>
          </p:cNvPr>
          <p:cNvSpPr txBox="1"/>
          <p:nvPr/>
        </p:nvSpPr>
        <p:spPr>
          <a:xfrm>
            <a:off x="6961567" y="998361"/>
            <a:ext cx="1564551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33" dirty="0"/>
              <a:t>Trained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571110E1-36BE-4545-95E9-38266A8735D1}"/>
              </a:ext>
            </a:extLst>
          </p:cNvPr>
          <p:cNvSpPr/>
          <p:nvPr/>
        </p:nvSpPr>
        <p:spPr>
          <a:xfrm>
            <a:off x="7691340" y="1333413"/>
            <a:ext cx="165519" cy="523871"/>
          </a:xfrm>
          <a:prstGeom prst="downArrow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9" name="Down Arrow 98">
            <a:extLst>
              <a:ext uri="{FF2B5EF4-FFF2-40B4-BE49-F238E27FC236}">
                <a16:creationId xmlns:a16="http://schemas.microsoft.com/office/drawing/2014/main" id="{89347D89-BED0-0046-8FAF-3CDF17A8B05A}"/>
              </a:ext>
            </a:extLst>
          </p:cNvPr>
          <p:cNvSpPr/>
          <p:nvPr/>
        </p:nvSpPr>
        <p:spPr>
          <a:xfrm>
            <a:off x="4135109" y="1271785"/>
            <a:ext cx="165519" cy="523871"/>
          </a:xfrm>
          <a:prstGeom prst="downArrow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00" name="Down Arrow 99">
            <a:extLst>
              <a:ext uri="{FF2B5EF4-FFF2-40B4-BE49-F238E27FC236}">
                <a16:creationId xmlns:a16="http://schemas.microsoft.com/office/drawing/2014/main" id="{A789D896-F23C-7240-8A02-459AF8EF2960}"/>
              </a:ext>
            </a:extLst>
          </p:cNvPr>
          <p:cNvSpPr/>
          <p:nvPr/>
        </p:nvSpPr>
        <p:spPr>
          <a:xfrm rot="19400162">
            <a:off x="4714056" y="1165854"/>
            <a:ext cx="166123" cy="1260207"/>
          </a:xfrm>
          <a:prstGeom prst="downArrow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1" name="Google Shape;422;p58">
            <a:extLst>
              <a:ext uri="{FF2B5EF4-FFF2-40B4-BE49-F238E27FC236}">
                <a16:creationId xmlns:a16="http://schemas.microsoft.com/office/drawing/2014/main" id="{B0ABC602-05E4-BD49-A234-40E5A44EB6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87787"/>
            <a:ext cx="10515600" cy="700030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Echo-State Network: A Lifting Approach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75C6A-BBAF-B541-981D-B239212F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31</a:t>
            </a:fld>
            <a:endParaRPr lang="en-US"/>
          </a:p>
        </p:txBody>
      </p:sp>
      <p:grpSp>
        <p:nvGrpSpPr>
          <p:cNvPr id="1213" name="Group 1212">
            <a:extLst>
              <a:ext uri="{FF2B5EF4-FFF2-40B4-BE49-F238E27FC236}">
                <a16:creationId xmlns:a16="http://schemas.microsoft.com/office/drawing/2014/main" id="{34BBBBB5-296E-3947-BA24-B6C716A5CF4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165" name="TextBox 1164">
              <a:hlinkClick r:id="rId58" action="ppaction://hlinksldjump"/>
              <a:extLst>
                <a:ext uri="{FF2B5EF4-FFF2-40B4-BE49-F238E27FC236}">
                  <a16:creationId xmlns:a16="http://schemas.microsoft.com/office/drawing/2014/main" id="{B87F4F32-D841-BE43-AB9F-2B0D45AE1897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166" name="Right Arrow 1165">
              <a:hlinkClick r:id="rId58" action="ppaction://hlinksldjump"/>
              <a:extLst>
                <a:ext uri="{FF2B5EF4-FFF2-40B4-BE49-F238E27FC236}">
                  <a16:creationId xmlns:a16="http://schemas.microsoft.com/office/drawing/2014/main" id="{3FECC2D9-A625-BB40-BBF7-9887BC98F9C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7" name="Right Arrow 1166">
              <a:hlinkClick r:id="rId59" action="ppaction://hlinksldjump"/>
              <a:extLst>
                <a:ext uri="{FF2B5EF4-FFF2-40B4-BE49-F238E27FC236}">
                  <a16:creationId xmlns:a16="http://schemas.microsoft.com/office/drawing/2014/main" id="{DB6C1D54-5CC2-9341-83FA-2952934A70D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8" name="Right Arrow 1167">
              <a:hlinkClick r:id="rId60" action="ppaction://hlinksldjump"/>
              <a:extLst>
                <a:ext uri="{FF2B5EF4-FFF2-40B4-BE49-F238E27FC236}">
                  <a16:creationId xmlns:a16="http://schemas.microsoft.com/office/drawing/2014/main" id="{FA4C75AE-3B63-524D-85E7-D0799135BBE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9" name="Right Arrow 1168">
              <a:hlinkClick r:id="rId61" action="ppaction://hlinksldjump"/>
              <a:extLst>
                <a:ext uri="{FF2B5EF4-FFF2-40B4-BE49-F238E27FC236}">
                  <a16:creationId xmlns:a16="http://schemas.microsoft.com/office/drawing/2014/main" id="{F0B1F746-920C-E54A-B18E-6FB28CC7AF6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0" name="TextBox 1169">
              <a:hlinkClick r:id="rId62" action="ppaction://hlinksldjump"/>
              <a:extLst>
                <a:ext uri="{FF2B5EF4-FFF2-40B4-BE49-F238E27FC236}">
                  <a16:creationId xmlns:a16="http://schemas.microsoft.com/office/drawing/2014/main" id="{0354A433-B163-304C-808C-02EB369D42A4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171" name="Right Arrow 1170">
              <a:hlinkClick r:id="rId62" action="ppaction://hlinksldjump"/>
              <a:extLst>
                <a:ext uri="{FF2B5EF4-FFF2-40B4-BE49-F238E27FC236}">
                  <a16:creationId xmlns:a16="http://schemas.microsoft.com/office/drawing/2014/main" id="{BB78BCCC-287E-EA42-8B8F-4584FC6CAE7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2" name="Right Arrow 1171">
              <a:hlinkClick r:id="rId63" action="ppaction://hlinksldjump"/>
              <a:extLst>
                <a:ext uri="{FF2B5EF4-FFF2-40B4-BE49-F238E27FC236}">
                  <a16:creationId xmlns:a16="http://schemas.microsoft.com/office/drawing/2014/main" id="{87AF303A-1995-1A4B-B124-F4DA31C6DF2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3" name="Right Arrow 1172">
              <a:hlinkClick r:id="rId64" action="ppaction://hlinksldjump"/>
              <a:extLst>
                <a:ext uri="{FF2B5EF4-FFF2-40B4-BE49-F238E27FC236}">
                  <a16:creationId xmlns:a16="http://schemas.microsoft.com/office/drawing/2014/main" id="{27736391-DE4C-D842-9606-AD6A7FE3CE7B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4" name="Right Arrow 1173">
              <a:hlinkClick r:id="rId65" action="ppaction://hlinksldjump"/>
              <a:extLst>
                <a:ext uri="{FF2B5EF4-FFF2-40B4-BE49-F238E27FC236}">
                  <a16:creationId xmlns:a16="http://schemas.microsoft.com/office/drawing/2014/main" id="{A6B4139D-293E-4D40-A06C-2014DBFE923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5" name="Right Arrow 1174">
              <a:hlinkClick r:id="rId66" action="ppaction://hlinksldjump"/>
              <a:extLst>
                <a:ext uri="{FF2B5EF4-FFF2-40B4-BE49-F238E27FC236}">
                  <a16:creationId xmlns:a16="http://schemas.microsoft.com/office/drawing/2014/main" id="{171C00AD-1020-4B45-993C-F2451EE3CC4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6" name="Right Arrow 1175">
              <a:hlinkClick r:id="rId67" action="ppaction://hlinksldjump"/>
              <a:extLst>
                <a:ext uri="{FF2B5EF4-FFF2-40B4-BE49-F238E27FC236}">
                  <a16:creationId xmlns:a16="http://schemas.microsoft.com/office/drawing/2014/main" id="{F7AFD9CD-441B-8148-814A-39CFD222A78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7" name="Right Arrow 1176">
              <a:hlinkClick r:id="rId68" action="ppaction://hlinksldjump"/>
              <a:extLst>
                <a:ext uri="{FF2B5EF4-FFF2-40B4-BE49-F238E27FC236}">
                  <a16:creationId xmlns:a16="http://schemas.microsoft.com/office/drawing/2014/main" id="{5C14243E-F5E7-A74C-8E63-C1E7BDE0193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8" name="Right Arrow 1177">
              <a:hlinkClick r:id="rId69" action="ppaction://hlinksldjump"/>
              <a:extLst>
                <a:ext uri="{FF2B5EF4-FFF2-40B4-BE49-F238E27FC236}">
                  <a16:creationId xmlns:a16="http://schemas.microsoft.com/office/drawing/2014/main" id="{2FB2819A-EA3B-A64C-A07A-3A3A8B3D54D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TextBox 1178">
              <a:hlinkClick r:id="rId70" action="ppaction://hlinksldjump"/>
              <a:extLst>
                <a:ext uri="{FF2B5EF4-FFF2-40B4-BE49-F238E27FC236}">
                  <a16:creationId xmlns:a16="http://schemas.microsoft.com/office/drawing/2014/main" id="{0F4A4698-CB60-6648-8C26-EEE51CF3C3E1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180" name="Right Arrow 117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B33DD6A-458B-724B-ADCE-0735FF7E0A16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1" name="Right Arrow 1180">
              <a:hlinkClick r:id="rId71" action="ppaction://hlinksldjump"/>
              <a:extLst>
                <a:ext uri="{FF2B5EF4-FFF2-40B4-BE49-F238E27FC236}">
                  <a16:creationId xmlns:a16="http://schemas.microsoft.com/office/drawing/2014/main" id="{B4F5A501-035F-9042-A9D4-8D712479FFA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2" name="Right Arrow 1181">
              <a:hlinkClick r:id="rId72" action="ppaction://hlinksldjump"/>
              <a:extLst>
                <a:ext uri="{FF2B5EF4-FFF2-40B4-BE49-F238E27FC236}">
                  <a16:creationId xmlns:a16="http://schemas.microsoft.com/office/drawing/2014/main" id="{026B29B3-05B1-3546-846D-B3C7EBD1AC6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3" name="Right Arrow 1182">
              <a:hlinkClick r:id="rId73" action="ppaction://hlinksldjump"/>
              <a:extLst>
                <a:ext uri="{FF2B5EF4-FFF2-40B4-BE49-F238E27FC236}">
                  <a16:creationId xmlns:a16="http://schemas.microsoft.com/office/drawing/2014/main" id="{0CC06EFA-A668-FF48-83FF-1DC0DD3A7E17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4" name="Right Arrow 1183">
              <a:hlinkClick r:id="rId74" action="ppaction://hlinksldjump"/>
              <a:extLst>
                <a:ext uri="{FF2B5EF4-FFF2-40B4-BE49-F238E27FC236}">
                  <a16:creationId xmlns:a16="http://schemas.microsoft.com/office/drawing/2014/main" id="{EFD18731-30DD-AC43-8596-6D82564E341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5" name="Right Arrow 1184">
              <a:hlinkClick r:id="rId75" action="ppaction://hlinksldjump"/>
              <a:extLst>
                <a:ext uri="{FF2B5EF4-FFF2-40B4-BE49-F238E27FC236}">
                  <a16:creationId xmlns:a16="http://schemas.microsoft.com/office/drawing/2014/main" id="{CE72481A-974C-CA4C-91D8-2D89C638779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6" name="Right Arrow 1185">
              <a:hlinkClick r:id="rId76" action="ppaction://hlinksldjump"/>
              <a:extLst>
                <a:ext uri="{FF2B5EF4-FFF2-40B4-BE49-F238E27FC236}">
                  <a16:creationId xmlns:a16="http://schemas.microsoft.com/office/drawing/2014/main" id="{5726E1CE-A509-FD48-B3A6-EA73A9C4CD8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Right Arrow 1186">
              <a:hlinkClick r:id="rId77" action="ppaction://hlinksldjump"/>
              <a:extLst>
                <a:ext uri="{FF2B5EF4-FFF2-40B4-BE49-F238E27FC236}">
                  <a16:creationId xmlns:a16="http://schemas.microsoft.com/office/drawing/2014/main" id="{C408686F-095F-F84E-A069-69C5ECFEF67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8" name="Right Arrow 1187">
              <a:hlinkClick r:id="rId78" action="ppaction://hlinksldjump"/>
              <a:extLst>
                <a:ext uri="{FF2B5EF4-FFF2-40B4-BE49-F238E27FC236}">
                  <a16:creationId xmlns:a16="http://schemas.microsoft.com/office/drawing/2014/main" id="{99F1FF04-CC73-7847-B86A-771CEA1C9FC4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9" name="Right Arrow 1188">
              <a:hlinkClick r:id="rId79" action="ppaction://hlinksldjump"/>
              <a:extLst>
                <a:ext uri="{FF2B5EF4-FFF2-40B4-BE49-F238E27FC236}">
                  <a16:creationId xmlns:a16="http://schemas.microsoft.com/office/drawing/2014/main" id="{03726D19-F952-5A47-A575-4E971A2A8B8B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Right Arrow 1189">
              <a:hlinkClick r:id="rId80" action="ppaction://hlinksldjump"/>
              <a:extLst>
                <a:ext uri="{FF2B5EF4-FFF2-40B4-BE49-F238E27FC236}">
                  <a16:creationId xmlns:a16="http://schemas.microsoft.com/office/drawing/2014/main" id="{323BB792-3806-004F-BC74-E2AF230118A4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1" name="TextBox 1190">
              <a:hlinkClick r:id="rId81" action="ppaction://hlinksldjump"/>
              <a:extLst>
                <a:ext uri="{FF2B5EF4-FFF2-40B4-BE49-F238E27FC236}">
                  <a16:creationId xmlns:a16="http://schemas.microsoft.com/office/drawing/2014/main" id="{D332944C-1E0B-0045-80B8-9F008F272DFA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192" name="Right Arrow 1191">
              <a:hlinkClick r:id="rId81" action="ppaction://hlinksldjump"/>
              <a:extLst>
                <a:ext uri="{FF2B5EF4-FFF2-40B4-BE49-F238E27FC236}">
                  <a16:creationId xmlns:a16="http://schemas.microsoft.com/office/drawing/2014/main" id="{56C67AF1-441A-1340-B1F4-CE64AD7EB01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3" name="Right Arrow 1192">
              <a:hlinkClick r:id="rId82" action="ppaction://hlinksldjump"/>
              <a:extLst>
                <a:ext uri="{FF2B5EF4-FFF2-40B4-BE49-F238E27FC236}">
                  <a16:creationId xmlns:a16="http://schemas.microsoft.com/office/drawing/2014/main" id="{7D5B5A32-BE0D-8741-A933-1E4772DDCF3D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4" name="Right Arrow 1193">
              <a:hlinkClick r:id="rId83" action="ppaction://hlinksldjump"/>
              <a:extLst>
                <a:ext uri="{FF2B5EF4-FFF2-40B4-BE49-F238E27FC236}">
                  <a16:creationId xmlns:a16="http://schemas.microsoft.com/office/drawing/2014/main" id="{0EE0CF3F-793D-7D4B-ADB3-B800DB602104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5" name="Right Arrow 1194">
              <a:hlinkClick r:id="rId84" action="ppaction://hlinksldjump"/>
              <a:extLst>
                <a:ext uri="{FF2B5EF4-FFF2-40B4-BE49-F238E27FC236}">
                  <a16:creationId xmlns:a16="http://schemas.microsoft.com/office/drawing/2014/main" id="{1195C619-AC5B-EC41-9628-E36F19ECCEF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6" name="Right Arrow 1195">
              <a:hlinkClick r:id="rId85" action="ppaction://hlinksldjump"/>
              <a:extLst>
                <a:ext uri="{FF2B5EF4-FFF2-40B4-BE49-F238E27FC236}">
                  <a16:creationId xmlns:a16="http://schemas.microsoft.com/office/drawing/2014/main" id="{C0E9CC90-952D-D94B-97A1-2BE483C48EC3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7" name="Right Arrow 1196">
              <a:hlinkClick r:id="rId86" action="ppaction://hlinksldjump"/>
              <a:extLst>
                <a:ext uri="{FF2B5EF4-FFF2-40B4-BE49-F238E27FC236}">
                  <a16:creationId xmlns:a16="http://schemas.microsoft.com/office/drawing/2014/main" id="{DCEC100C-70EF-A448-8ADF-4E31557BA17C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Right Arrow 1197">
              <a:hlinkClick r:id="rId87" action="ppaction://hlinksldjump"/>
              <a:extLst>
                <a:ext uri="{FF2B5EF4-FFF2-40B4-BE49-F238E27FC236}">
                  <a16:creationId xmlns:a16="http://schemas.microsoft.com/office/drawing/2014/main" id="{2764CA33-CE40-2048-8CA2-F96717101522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ight Arrow 1198">
              <a:hlinkClick r:id="rId88" action="ppaction://hlinksldjump"/>
              <a:extLst>
                <a:ext uri="{FF2B5EF4-FFF2-40B4-BE49-F238E27FC236}">
                  <a16:creationId xmlns:a16="http://schemas.microsoft.com/office/drawing/2014/main" id="{3D90C455-F05A-7147-937B-F8AF107A67A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ight Arrow 1199">
              <a:hlinkClick r:id="rId89" action="ppaction://hlinksldjump"/>
              <a:extLst>
                <a:ext uri="{FF2B5EF4-FFF2-40B4-BE49-F238E27FC236}">
                  <a16:creationId xmlns:a16="http://schemas.microsoft.com/office/drawing/2014/main" id="{7CB4A768-9DC4-A34F-8FB1-BAEA5D28957E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TextBox 1200">
              <a:hlinkClick r:id="rId90" action="ppaction://hlinksldjump"/>
              <a:extLst>
                <a:ext uri="{FF2B5EF4-FFF2-40B4-BE49-F238E27FC236}">
                  <a16:creationId xmlns:a16="http://schemas.microsoft.com/office/drawing/2014/main" id="{0D2CE007-2FB6-C841-A944-54C8B1CA3859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202" name="Right Arrow 1201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52E8C7-85FA-7B40-9AB7-4E9A55DE2262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Right Arrow 1202">
              <a:hlinkClick r:id="rId91" action="ppaction://hlinksldjump"/>
              <a:extLst>
                <a:ext uri="{FF2B5EF4-FFF2-40B4-BE49-F238E27FC236}">
                  <a16:creationId xmlns:a16="http://schemas.microsoft.com/office/drawing/2014/main" id="{EC3F4AFB-EE0B-E74D-99AB-7EA3731E68F5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Right Arrow 1203">
              <a:hlinkClick r:id="rId92" action="ppaction://hlinksldjump"/>
              <a:extLst>
                <a:ext uri="{FF2B5EF4-FFF2-40B4-BE49-F238E27FC236}">
                  <a16:creationId xmlns:a16="http://schemas.microsoft.com/office/drawing/2014/main" id="{4BA87A96-8EDD-6C4E-8078-57FEF936099F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Right Arrow 1204">
              <a:hlinkClick r:id="rId93" action="ppaction://hlinksldjump"/>
              <a:extLst>
                <a:ext uri="{FF2B5EF4-FFF2-40B4-BE49-F238E27FC236}">
                  <a16:creationId xmlns:a16="http://schemas.microsoft.com/office/drawing/2014/main" id="{61610322-3A2C-9349-B82F-30F0E37AD36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ight Arrow 1205">
              <a:hlinkClick r:id="rId94" action="ppaction://hlinksldjump"/>
              <a:extLst>
                <a:ext uri="{FF2B5EF4-FFF2-40B4-BE49-F238E27FC236}">
                  <a16:creationId xmlns:a16="http://schemas.microsoft.com/office/drawing/2014/main" id="{6B0E225B-E1CA-094B-B17E-B3DDF7804C1D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Right Arrow 1206">
              <a:hlinkClick r:id="rId95" action="ppaction://hlinksldjump"/>
              <a:extLst>
                <a:ext uri="{FF2B5EF4-FFF2-40B4-BE49-F238E27FC236}">
                  <a16:creationId xmlns:a16="http://schemas.microsoft.com/office/drawing/2014/main" id="{7B682196-5BD4-0C41-AB09-6C348EA2D16B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8" name="Right Arrow 1207">
              <a:hlinkClick r:id="rId96" action="ppaction://hlinksldjump"/>
              <a:extLst>
                <a:ext uri="{FF2B5EF4-FFF2-40B4-BE49-F238E27FC236}">
                  <a16:creationId xmlns:a16="http://schemas.microsoft.com/office/drawing/2014/main" id="{ED0E067B-0ACD-7C4D-9F79-87F47E72D7A6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9" name="Right Arrow 1208">
              <a:hlinkClick r:id="rId97" action="ppaction://hlinksldjump"/>
              <a:extLst>
                <a:ext uri="{FF2B5EF4-FFF2-40B4-BE49-F238E27FC236}">
                  <a16:creationId xmlns:a16="http://schemas.microsoft.com/office/drawing/2014/main" id="{845DF3DA-65B1-7145-9D14-2D268186491D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0" name="Right Arrow 1209">
              <a:hlinkClick r:id="rId98" action="ppaction://hlinksldjump"/>
              <a:extLst>
                <a:ext uri="{FF2B5EF4-FFF2-40B4-BE49-F238E27FC236}">
                  <a16:creationId xmlns:a16="http://schemas.microsoft.com/office/drawing/2014/main" id="{CE05364C-DD1A-6E45-974B-405953F43A90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1" name="Right Arrow 1210">
              <a:hlinkClick r:id="rId99" action="ppaction://hlinksldjump"/>
              <a:extLst>
                <a:ext uri="{FF2B5EF4-FFF2-40B4-BE49-F238E27FC236}">
                  <a16:creationId xmlns:a16="http://schemas.microsoft.com/office/drawing/2014/main" id="{0525023B-D510-7B48-84E9-231586A89723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2" name="Right Arrow 121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81D8EA86-2D87-7C4A-8DA2-95063A6C2A48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08253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4549285" y="2075989"/>
            <a:ext cx="3200538" cy="30699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2"/>
          <p:cNvSpPr/>
          <p:nvPr/>
        </p:nvSpPr>
        <p:spPr>
          <a:xfrm>
            <a:off x="3191017" y="4777177"/>
            <a:ext cx="326585" cy="368715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3"/>
          <p:cNvSpPr/>
          <p:nvPr/>
        </p:nvSpPr>
        <p:spPr>
          <a:xfrm>
            <a:off x="3191017" y="2010671"/>
            <a:ext cx="326585" cy="368715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4"/>
          <p:cNvSpPr/>
          <p:nvPr/>
        </p:nvSpPr>
        <p:spPr>
          <a:xfrm>
            <a:off x="3191017" y="2994347"/>
            <a:ext cx="326585" cy="368715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5"/>
          <p:cNvSpPr/>
          <p:nvPr/>
        </p:nvSpPr>
        <p:spPr>
          <a:xfrm>
            <a:off x="3191017" y="2502509"/>
            <a:ext cx="326585" cy="368715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6"/>
          <p:cNvSpPr/>
          <p:nvPr/>
        </p:nvSpPr>
        <p:spPr>
          <a:xfrm>
            <a:off x="8526117" y="4689326"/>
            <a:ext cx="326585" cy="368388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7"/>
          <p:cNvSpPr/>
          <p:nvPr/>
        </p:nvSpPr>
        <p:spPr>
          <a:xfrm>
            <a:off x="8526117" y="1987811"/>
            <a:ext cx="326585" cy="368388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8"/>
          <p:cNvSpPr/>
          <p:nvPr/>
        </p:nvSpPr>
        <p:spPr>
          <a:xfrm>
            <a:off x="8526117" y="2908782"/>
            <a:ext cx="326585" cy="368388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9"/>
          <p:cNvSpPr/>
          <p:nvPr/>
        </p:nvSpPr>
        <p:spPr>
          <a:xfrm>
            <a:off x="8526117" y="2417597"/>
            <a:ext cx="326585" cy="368388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10"/>
          <p:cNvSpPr/>
          <p:nvPr/>
        </p:nvSpPr>
        <p:spPr>
          <a:xfrm>
            <a:off x="5529042" y="2598525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11"/>
          <p:cNvSpPr/>
          <p:nvPr/>
        </p:nvSpPr>
        <p:spPr>
          <a:xfrm>
            <a:off x="5202457" y="3186379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12"/>
          <p:cNvSpPr/>
          <p:nvPr/>
        </p:nvSpPr>
        <p:spPr>
          <a:xfrm>
            <a:off x="6051579" y="3578282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13"/>
          <p:cNvSpPr/>
          <p:nvPr/>
        </p:nvSpPr>
        <p:spPr>
          <a:xfrm>
            <a:off x="5398408" y="4035501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14"/>
          <p:cNvSpPr/>
          <p:nvPr/>
        </p:nvSpPr>
        <p:spPr>
          <a:xfrm>
            <a:off x="6182213" y="2337257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15"/>
          <p:cNvSpPr/>
          <p:nvPr/>
        </p:nvSpPr>
        <p:spPr>
          <a:xfrm>
            <a:off x="6378164" y="2925111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16"/>
          <p:cNvSpPr/>
          <p:nvPr/>
        </p:nvSpPr>
        <p:spPr>
          <a:xfrm>
            <a:off x="6835384" y="3904867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17"/>
          <p:cNvSpPr/>
          <p:nvPr/>
        </p:nvSpPr>
        <p:spPr>
          <a:xfrm>
            <a:off x="7096652" y="2990428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18"/>
          <p:cNvSpPr/>
          <p:nvPr/>
        </p:nvSpPr>
        <p:spPr>
          <a:xfrm>
            <a:off x="5855628" y="2990428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19"/>
          <p:cNvSpPr/>
          <p:nvPr/>
        </p:nvSpPr>
        <p:spPr>
          <a:xfrm>
            <a:off x="6247530" y="4296770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20"/>
          <p:cNvSpPr/>
          <p:nvPr/>
        </p:nvSpPr>
        <p:spPr>
          <a:xfrm>
            <a:off x="5724993" y="4623355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21"/>
          <p:cNvSpPr/>
          <p:nvPr/>
        </p:nvSpPr>
        <p:spPr>
          <a:xfrm>
            <a:off x="6639433" y="4623355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22"/>
          <p:cNvSpPr/>
          <p:nvPr/>
        </p:nvSpPr>
        <p:spPr>
          <a:xfrm>
            <a:off x="5006505" y="3839550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23"/>
          <p:cNvSpPr/>
          <p:nvPr/>
        </p:nvSpPr>
        <p:spPr>
          <a:xfrm>
            <a:off x="5529042" y="3447647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24"/>
          <p:cNvSpPr/>
          <p:nvPr/>
        </p:nvSpPr>
        <p:spPr>
          <a:xfrm>
            <a:off x="6704750" y="3382330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63" name="Line 25"/>
          <p:cNvCxnSpPr>
            <a:stCxn id="48" idx="6"/>
            <a:endCxn id="48" idx="1"/>
          </p:cNvCxnSpPr>
          <p:nvPr/>
        </p:nvCxnSpPr>
        <p:spPr>
          <a:xfrm flipH="1" flipV="1">
            <a:off x="5547984" y="2617467"/>
            <a:ext cx="112019" cy="46702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4" name="Line 26"/>
          <p:cNvCxnSpPr>
            <a:stCxn id="48" idx="4"/>
            <a:endCxn id="62" idx="3"/>
          </p:cNvCxnSpPr>
          <p:nvPr/>
        </p:nvCxnSpPr>
        <p:spPr>
          <a:xfrm>
            <a:off x="5594359" y="2729159"/>
            <a:ext cx="1129659" cy="765190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5" name="Line 27"/>
          <p:cNvCxnSpPr>
            <a:stCxn id="53" idx="6"/>
            <a:endCxn id="54" idx="6"/>
          </p:cNvCxnSpPr>
          <p:nvPr/>
        </p:nvCxnSpPr>
        <p:spPr>
          <a:xfrm>
            <a:off x="6508799" y="2990428"/>
            <a:ext cx="457546" cy="980083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6" name="Line 28"/>
          <p:cNvCxnSpPr>
            <a:stCxn id="55" idx="0"/>
            <a:endCxn id="52" idx="4"/>
          </p:cNvCxnSpPr>
          <p:nvPr/>
        </p:nvCxnSpPr>
        <p:spPr>
          <a:xfrm flipH="1" flipV="1">
            <a:off x="6247530" y="2467891"/>
            <a:ext cx="914766" cy="522863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7" name="Line 29"/>
          <p:cNvCxnSpPr>
            <a:stCxn id="52" idx="2"/>
            <a:endCxn id="53" idx="4"/>
          </p:cNvCxnSpPr>
          <p:nvPr/>
        </p:nvCxnSpPr>
        <p:spPr>
          <a:xfrm>
            <a:off x="6182213" y="2402574"/>
            <a:ext cx="261595" cy="653498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8" name="Line 30"/>
          <p:cNvCxnSpPr>
            <a:stCxn id="61" idx="4"/>
            <a:endCxn id="58" idx="0"/>
          </p:cNvCxnSpPr>
          <p:nvPr/>
        </p:nvCxnSpPr>
        <p:spPr>
          <a:xfrm>
            <a:off x="5594359" y="3578282"/>
            <a:ext cx="196278" cy="1045400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9" name="Line 31"/>
          <p:cNvCxnSpPr>
            <a:stCxn id="60" idx="3"/>
            <a:endCxn id="59" idx="4"/>
          </p:cNvCxnSpPr>
          <p:nvPr/>
        </p:nvCxnSpPr>
        <p:spPr>
          <a:xfrm>
            <a:off x="5025447" y="3951242"/>
            <a:ext cx="1679629" cy="803074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0" name="Line 32"/>
          <p:cNvCxnSpPr>
            <a:stCxn id="57" idx="7"/>
            <a:endCxn id="50" idx="7"/>
          </p:cNvCxnSpPr>
          <p:nvPr/>
        </p:nvCxnSpPr>
        <p:spPr>
          <a:xfrm flipH="1" flipV="1">
            <a:off x="6163271" y="3597223"/>
            <a:ext cx="196278" cy="718815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1" name="Line 33"/>
          <p:cNvCxnSpPr>
            <a:stCxn id="49" idx="7"/>
            <a:endCxn id="60" idx="0"/>
          </p:cNvCxnSpPr>
          <p:nvPr/>
        </p:nvCxnSpPr>
        <p:spPr>
          <a:xfrm flipH="1">
            <a:off x="5071822" y="3205321"/>
            <a:ext cx="242653" cy="634556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2" name="Line 34"/>
          <p:cNvCxnSpPr>
            <a:stCxn id="57" idx="5"/>
            <a:endCxn id="51" idx="4"/>
          </p:cNvCxnSpPr>
          <p:nvPr/>
        </p:nvCxnSpPr>
        <p:spPr>
          <a:xfrm flipH="1" flipV="1">
            <a:off x="5463725" y="4166135"/>
            <a:ext cx="895824" cy="242653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3" name="Line 35"/>
          <p:cNvCxnSpPr>
            <a:stCxn id="58" idx="6"/>
            <a:endCxn id="57" idx="3"/>
          </p:cNvCxnSpPr>
          <p:nvPr/>
        </p:nvCxnSpPr>
        <p:spPr>
          <a:xfrm flipV="1">
            <a:off x="5855628" y="4408462"/>
            <a:ext cx="411171" cy="280537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4" name="Line 36"/>
          <p:cNvCxnSpPr>
            <a:stCxn id="59" idx="7"/>
            <a:endCxn id="54" idx="4"/>
          </p:cNvCxnSpPr>
          <p:nvPr/>
        </p:nvCxnSpPr>
        <p:spPr>
          <a:xfrm flipV="1">
            <a:off x="6751125" y="4035501"/>
            <a:ext cx="149903" cy="607122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5" name="Line 37"/>
          <p:cNvCxnSpPr>
            <a:stCxn id="55" idx="7"/>
            <a:endCxn id="55" idx="5"/>
          </p:cNvCxnSpPr>
          <p:nvPr/>
        </p:nvCxnSpPr>
        <p:spPr>
          <a:xfrm>
            <a:off x="7208344" y="3009370"/>
            <a:ext cx="327" cy="93077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sp>
        <p:nvSpPr>
          <p:cNvPr id="76" name="Line 38"/>
          <p:cNvSpPr/>
          <p:nvPr/>
        </p:nvSpPr>
        <p:spPr>
          <a:xfrm>
            <a:off x="3517602" y="2206623"/>
            <a:ext cx="1488903" cy="326585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Line 39"/>
          <p:cNvSpPr/>
          <p:nvPr/>
        </p:nvSpPr>
        <p:spPr>
          <a:xfrm>
            <a:off x="3517602" y="2663842"/>
            <a:ext cx="1227635" cy="26126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Line 40"/>
          <p:cNvSpPr/>
          <p:nvPr/>
        </p:nvSpPr>
        <p:spPr>
          <a:xfrm>
            <a:off x="3517602" y="3186379"/>
            <a:ext cx="1031683" cy="26126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Line 41"/>
          <p:cNvSpPr/>
          <p:nvPr/>
        </p:nvSpPr>
        <p:spPr>
          <a:xfrm flipV="1">
            <a:off x="3517602" y="4231453"/>
            <a:ext cx="1162318" cy="71848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42"/>
          <p:cNvSpPr/>
          <p:nvPr/>
        </p:nvSpPr>
        <p:spPr>
          <a:xfrm flipV="1">
            <a:off x="7292604" y="2206623"/>
            <a:ext cx="1233513" cy="326585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Line 43"/>
          <p:cNvSpPr/>
          <p:nvPr/>
        </p:nvSpPr>
        <p:spPr>
          <a:xfrm flipV="1">
            <a:off x="7553872" y="2598525"/>
            <a:ext cx="972245" cy="26126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Line 44"/>
          <p:cNvSpPr/>
          <p:nvPr/>
        </p:nvSpPr>
        <p:spPr>
          <a:xfrm flipV="1">
            <a:off x="7749823" y="3121062"/>
            <a:ext cx="776294" cy="195951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Line 45"/>
          <p:cNvSpPr/>
          <p:nvPr/>
        </p:nvSpPr>
        <p:spPr>
          <a:xfrm>
            <a:off x="7619189" y="4296770"/>
            <a:ext cx="906928" cy="587854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6"/>
          <p:cNvSpPr/>
          <p:nvPr/>
        </p:nvSpPr>
        <p:spPr>
          <a:xfrm>
            <a:off x="3242944" y="3643599"/>
            <a:ext cx="195951" cy="783805"/>
          </a:xfrm>
          <a:custGeom>
            <a:avLst/>
            <a:gdLst/>
            <a:ahLst/>
            <a:cxnLst/>
            <a:rect l="0" t="0" r="r" b="b"/>
            <a:pathLst>
              <a:path w="602" h="2402">
                <a:moveTo>
                  <a:pt x="0" y="477"/>
                </a:moveTo>
                <a:lnTo>
                  <a:pt x="300" y="0"/>
                </a:lnTo>
                <a:lnTo>
                  <a:pt x="601" y="477"/>
                </a:lnTo>
                <a:lnTo>
                  <a:pt x="450" y="477"/>
                </a:lnTo>
                <a:lnTo>
                  <a:pt x="450" y="1923"/>
                </a:lnTo>
                <a:lnTo>
                  <a:pt x="601" y="1923"/>
                </a:lnTo>
                <a:lnTo>
                  <a:pt x="300" y="2401"/>
                </a:lnTo>
                <a:lnTo>
                  <a:pt x="0" y="1923"/>
                </a:lnTo>
                <a:lnTo>
                  <a:pt x="150" y="1923"/>
                </a:lnTo>
                <a:lnTo>
                  <a:pt x="150" y="477"/>
                </a:lnTo>
                <a:lnTo>
                  <a:pt x="0" y="477"/>
                </a:lnTo>
              </a:path>
            </a:pathLst>
          </a:cu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47"/>
          <p:cNvSpPr/>
          <p:nvPr/>
        </p:nvSpPr>
        <p:spPr>
          <a:xfrm>
            <a:off x="8598946" y="3578282"/>
            <a:ext cx="195951" cy="783805"/>
          </a:xfrm>
          <a:custGeom>
            <a:avLst/>
            <a:gdLst/>
            <a:ahLst/>
            <a:cxnLst/>
            <a:rect l="0" t="0" r="r" b="b"/>
            <a:pathLst>
              <a:path w="602" h="2402">
                <a:moveTo>
                  <a:pt x="0" y="477"/>
                </a:moveTo>
                <a:lnTo>
                  <a:pt x="300" y="0"/>
                </a:lnTo>
                <a:lnTo>
                  <a:pt x="601" y="477"/>
                </a:lnTo>
                <a:lnTo>
                  <a:pt x="450" y="477"/>
                </a:lnTo>
                <a:lnTo>
                  <a:pt x="450" y="1923"/>
                </a:lnTo>
                <a:lnTo>
                  <a:pt x="601" y="1923"/>
                </a:lnTo>
                <a:lnTo>
                  <a:pt x="300" y="2401"/>
                </a:lnTo>
                <a:lnTo>
                  <a:pt x="0" y="1923"/>
                </a:lnTo>
                <a:lnTo>
                  <a:pt x="150" y="1923"/>
                </a:lnTo>
                <a:lnTo>
                  <a:pt x="150" y="477"/>
                </a:lnTo>
                <a:lnTo>
                  <a:pt x="0" y="477"/>
                </a:lnTo>
              </a:path>
            </a:pathLst>
          </a:cu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48"/>
          <p:cNvSpPr/>
          <p:nvPr/>
        </p:nvSpPr>
        <p:spPr>
          <a:xfrm>
            <a:off x="2851041" y="1945354"/>
            <a:ext cx="261268" cy="3331172"/>
          </a:xfrm>
          <a:custGeom>
            <a:avLst/>
            <a:gdLst/>
            <a:ahLst/>
            <a:cxnLst/>
            <a:rect l="0" t="0" r="r" b="b"/>
            <a:pathLst>
              <a:path w="802" h="10202">
                <a:moveTo>
                  <a:pt x="801" y="0"/>
                </a:moveTo>
                <a:cubicBezTo>
                  <a:pt x="600" y="0"/>
                  <a:pt x="400" y="425"/>
                  <a:pt x="400" y="850"/>
                </a:cubicBezTo>
                <a:lnTo>
                  <a:pt x="400" y="4250"/>
                </a:lnTo>
                <a:cubicBezTo>
                  <a:pt x="400" y="4675"/>
                  <a:pt x="200" y="5100"/>
                  <a:pt x="0" y="5100"/>
                </a:cubicBezTo>
                <a:cubicBezTo>
                  <a:pt x="200" y="5100"/>
                  <a:pt x="400" y="5525"/>
                  <a:pt x="400" y="5950"/>
                </a:cubicBezTo>
                <a:lnTo>
                  <a:pt x="400" y="9350"/>
                </a:lnTo>
                <a:cubicBezTo>
                  <a:pt x="400" y="9775"/>
                  <a:pt x="600" y="10201"/>
                  <a:pt x="801" y="10201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49"/>
          <p:cNvSpPr/>
          <p:nvPr/>
        </p:nvSpPr>
        <p:spPr>
          <a:xfrm>
            <a:off x="8925531" y="1880037"/>
            <a:ext cx="326585" cy="3265855"/>
          </a:xfrm>
          <a:custGeom>
            <a:avLst/>
            <a:gdLst/>
            <a:ahLst/>
            <a:cxnLst/>
            <a:rect l="0" t="0" r="r" b="b"/>
            <a:pathLst>
              <a:path w="1002" h="10002">
                <a:moveTo>
                  <a:pt x="0" y="0"/>
                </a:moveTo>
                <a:cubicBezTo>
                  <a:pt x="251" y="0"/>
                  <a:pt x="501" y="416"/>
                  <a:pt x="501" y="833"/>
                </a:cubicBezTo>
                <a:lnTo>
                  <a:pt x="501" y="4200"/>
                </a:lnTo>
                <a:cubicBezTo>
                  <a:pt x="501" y="4617"/>
                  <a:pt x="751" y="5034"/>
                  <a:pt x="1001" y="5034"/>
                </a:cubicBezTo>
                <a:cubicBezTo>
                  <a:pt x="751" y="5034"/>
                  <a:pt x="501" y="5450"/>
                  <a:pt x="501" y="5867"/>
                </a:cubicBezTo>
                <a:lnTo>
                  <a:pt x="501" y="9167"/>
                </a:lnTo>
                <a:cubicBezTo>
                  <a:pt x="501" y="9584"/>
                  <a:pt x="251" y="10001"/>
                  <a:pt x="0" y="10001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88" name="Line 50"/>
          <p:cNvCxnSpPr>
            <a:stCxn id="62" idx="1"/>
            <a:endCxn id="56" idx="4"/>
          </p:cNvCxnSpPr>
          <p:nvPr/>
        </p:nvCxnSpPr>
        <p:spPr>
          <a:xfrm flipH="1" flipV="1">
            <a:off x="5920944" y="3121062"/>
            <a:ext cx="803074" cy="280537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89" name="Line 51"/>
          <p:cNvCxnSpPr>
            <a:stCxn id="62" idx="5"/>
            <a:endCxn id="57" idx="6"/>
          </p:cNvCxnSpPr>
          <p:nvPr/>
        </p:nvCxnSpPr>
        <p:spPr>
          <a:xfrm flipH="1">
            <a:off x="6378164" y="3494022"/>
            <a:ext cx="438604" cy="868391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sp>
        <p:nvSpPr>
          <p:cNvPr id="90" name="Formula 52"/>
          <p:cNvSpPr txBox="1"/>
          <p:nvPr/>
        </p:nvSpPr>
        <p:spPr>
          <a:xfrm>
            <a:off x="5891879" y="3989779"/>
            <a:ext cx="65317" cy="153495"/>
          </a:xfrm>
          <a:prstGeom prst="rect">
            <a:avLst/>
          </a:prstGeom>
        </p:spPr>
        <p:txBody>
          <a:bodyPr/>
          <a:lstStyle/>
          <a:p>
            <a:endParaRPr sz="1633"/>
          </a:p>
        </p:txBody>
      </p:sp>
      <p:cxnSp>
        <p:nvCxnSpPr>
          <p:cNvPr id="97" name="Line 55"/>
          <p:cNvCxnSpPr>
            <a:stCxn id="49" idx="1"/>
            <a:endCxn id="48" idx="2"/>
          </p:cNvCxnSpPr>
          <p:nvPr/>
        </p:nvCxnSpPr>
        <p:spPr>
          <a:xfrm flipV="1">
            <a:off x="5221399" y="2663842"/>
            <a:ext cx="307970" cy="541805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3F5CC902-E3F8-2A4D-909F-CC36735888AA}"/>
              </a:ext>
            </a:extLst>
          </p:cNvPr>
          <p:cNvCxnSpPr>
            <a:stCxn id="48" idx="2"/>
            <a:endCxn id="48" idx="7"/>
          </p:cNvCxnSpPr>
          <p:nvPr/>
        </p:nvCxnSpPr>
        <p:spPr>
          <a:xfrm rot="10800000" flipH="1">
            <a:off x="5529042" y="2617656"/>
            <a:ext cx="111504" cy="46186"/>
          </a:xfrm>
          <a:prstGeom prst="curvedConnector4">
            <a:avLst>
              <a:gd name="adj1" fmla="val -185987"/>
              <a:gd name="adj2" fmla="val 590431"/>
            </a:avLst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7C80232F-4A7F-8742-A8D6-215C05456C6A}"/>
              </a:ext>
            </a:extLst>
          </p:cNvPr>
          <p:cNvCxnSpPr>
            <a:stCxn id="55" idx="3"/>
            <a:endCxn id="54" idx="6"/>
          </p:cNvCxnSpPr>
          <p:nvPr/>
        </p:nvCxnSpPr>
        <p:spPr>
          <a:xfrm rot="5400000">
            <a:off x="6606774" y="3461175"/>
            <a:ext cx="868253" cy="149765"/>
          </a:xfrm>
          <a:prstGeom prst="curvedConnector2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4292B8DA-CD37-AC48-8EDE-4B6A23F95D11}"/>
              </a:ext>
            </a:extLst>
          </p:cNvPr>
          <p:cNvCxnSpPr>
            <a:stCxn id="60" idx="4"/>
          </p:cNvCxnSpPr>
          <p:nvPr/>
        </p:nvCxnSpPr>
        <p:spPr>
          <a:xfrm rot="5400000" flipH="1">
            <a:off x="5006505" y="3904867"/>
            <a:ext cx="65317" cy="65317"/>
          </a:xfrm>
          <a:prstGeom prst="curvedConnector3">
            <a:avLst>
              <a:gd name="adj1" fmla="val -317500"/>
            </a:avLst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A1D4CED-84BE-8E49-89DF-835B25EB3940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811189" y="5265760"/>
            <a:ext cx="2742048" cy="357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957DDF-348C-BA48-8CAE-28ECB871666A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3959664" y="1857262"/>
            <a:ext cx="576060" cy="299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80E590-3AC7-0F4E-B555-231B308D1857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7423909" y="1907071"/>
            <a:ext cx="702794" cy="2995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26390B-F957-9D4F-A8EB-590F5B54F599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2301344" y="3586083"/>
            <a:ext cx="345636" cy="253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41527-3CB5-FE4D-B415-E7CF99B48C6E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420044" y="3597224"/>
            <a:ext cx="760400" cy="288030"/>
          </a:xfrm>
          <a:prstGeom prst="rect">
            <a:avLst/>
          </a:prstGeom>
        </p:spPr>
      </p:pic>
      <p:sp>
        <p:nvSpPr>
          <p:cNvPr id="6" name="Curved Up Arrow 5">
            <a:extLst>
              <a:ext uri="{FF2B5EF4-FFF2-40B4-BE49-F238E27FC236}">
                <a16:creationId xmlns:a16="http://schemas.microsoft.com/office/drawing/2014/main" id="{94F0D008-BAF2-6643-803B-5C5C322B2C51}"/>
              </a:ext>
            </a:extLst>
          </p:cNvPr>
          <p:cNvSpPr/>
          <p:nvPr/>
        </p:nvSpPr>
        <p:spPr>
          <a:xfrm flipH="1">
            <a:off x="1801338" y="4538770"/>
            <a:ext cx="8300467" cy="2003751"/>
          </a:xfrm>
          <a:prstGeom prst="curvedUpArrow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0000">
                <a:schemeClr val="accent2">
                  <a:lumMod val="89000"/>
                </a:schemeClr>
              </a:gs>
              <a:gs pos="5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solidFill>
                <a:schemeClr val="tx1"/>
              </a:solidFill>
            </a:endParaRPr>
          </a:p>
        </p:txBody>
      </p:sp>
      <p:sp>
        <p:nvSpPr>
          <p:cNvPr id="91" name="Google Shape;422;p58">
            <a:extLst>
              <a:ext uri="{FF2B5EF4-FFF2-40B4-BE49-F238E27FC236}">
                <a16:creationId xmlns:a16="http://schemas.microsoft.com/office/drawing/2014/main" id="{EC6C10E3-8B28-5942-8692-E9B0A6B962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4413" y="456672"/>
            <a:ext cx="10515600" cy="748592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Echo-State Network: A Free-running Predictor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DB97A02-7D56-F349-8A9B-AD2EBEAE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32</a:t>
            </a:fld>
            <a:endParaRPr lang="en-US"/>
          </a:p>
        </p:txBody>
      </p:sp>
      <p:grpSp>
        <p:nvGrpSpPr>
          <p:cNvPr id="1205" name="Group 1204">
            <a:extLst>
              <a:ext uri="{FF2B5EF4-FFF2-40B4-BE49-F238E27FC236}">
                <a16:creationId xmlns:a16="http://schemas.microsoft.com/office/drawing/2014/main" id="{811ED033-8201-EC48-8F9C-8241C9BE4BD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157" name="TextBox 1156">
              <a:hlinkClick r:id="rId56" action="ppaction://hlinksldjump"/>
              <a:extLst>
                <a:ext uri="{FF2B5EF4-FFF2-40B4-BE49-F238E27FC236}">
                  <a16:creationId xmlns:a16="http://schemas.microsoft.com/office/drawing/2014/main" id="{8BBF3D01-FA29-C941-9B13-572803B3D49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158" name="Right Arrow 1157">
              <a:hlinkClick r:id="rId56" action="ppaction://hlinksldjump"/>
              <a:extLst>
                <a:ext uri="{FF2B5EF4-FFF2-40B4-BE49-F238E27FC236}">
                  <a16:creationId xmlns:a16="http://schemas.microsoft.com/office/drawing/2014/main" id="{1B635999-B0FC-D046-8B0B-B577BCEE629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9" name="Right Arrow 1158">
              <a:hlinkClick r:id="rId57" action="ppaction://hlinksldjump"/>
              <a:extLst>
                <a:ext uri="{FF2B5EF4-FFF2-40B4-BE49-F238E27FC236}">
                  <a16:creationId xmlns:a16="http://schemas.microsoft.com/office/drawing/2014/main" id="{2BB5500C-07DF-724F-9187-8B04D31EDEC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0" name="Right Arrow 1159">
              <a:hlinkClick r:id="rId58" action="ppaction://hlinksldjump"/>
              <a:extLst>
                <a:ext uri="{FF2B5EF4-FFF2-40B4-BE49-F238E27FC236}">
                  <a16:creationId xmlns:a16="http://schemas.microsoft.com/office/drawing/2014/main" id="{E112EEF6-F0C0-334A-94E2-F32C81ADB53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1" name="Right Arrow 1160">
              <a:hlinkClick r:id="rId59" action="ppaction://hlinksldjump"/>
              <a:extLst>
                <a:ext uri="{FF2B5EF4-FFF2-40B4-BE49-F238E27FC236}">
                  <a16:creationId xmlns:a16="http://schemas.microsoft.com/office/drawing/2014/main" id="{6EACA83F-1FDF-4743-A0FB-13783B2BAD5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2" name="TextBox 1161">
              <a:hlinkClick r:id="rId60" action="ppaction://hlinksldjump"/>
              <a:extLst>
                <a:ext uri="{FF2B5EF4-FFF2-40B4-BE49-F238E27FC236}">
                  <a16:creationId xmlns:a16="http://schemas.microsoft.com/office/drawing/2014/main" id="{241E08F6-72F6-A645-82D6-F90A3133B757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163" name="Right Arrow 1162">
              <a:hlinkClick r:id="rId60" action="ppaction://hlinksldjump"/>
              <a:extLst>
                <a:ext uri="{FF2B5EF4-FFF2-40B4-BE49-F238E27FC236}">
                  <a16:creationId xmlns:a16="http://schemas.microsoft.com/office/drawing/2014/main" id="{3F7B4E42-3002-314A-8CFD-CC68F723DD2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4" name="Right Arrow 1163">
              <a:hlinkClick r:id="rId61" action="ppaction://hlinksldjump"/>
              <a:extLst>
                <a:ext uri="{FF2B5EF4-FFF2-40B4-BE49-F238E27FC236}">
                  <a16:creationId xmlns:a16="http://schemas.microsoft.com/office/drawing/2014/main" id="{2DFE3569-77CB-D148-A943-A18EF8CD53E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5" name="Right Arrow 1164">
              <a:hlinkClick r:id="rId62" action="ppaction://hlinksldjump"/>
              <a:extLst>
                <a:ext uri="{FF2B5EF4-FFF2-40B4-BE49-F238E27FC236}">
                  <a16:creationId xmlns:a16="http://schemas.microsoft.com/office/drawing/2014/main" id="{11EBC122-FA85-5C4B-A726-5124EC6C956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6" name="Right Arrow 1165">
              <a:hlinkClick r:id="rId63" action="ppaction://hlinksldjump"/>
              <a:extLst>
                <a:ext uri="{FF2B5EF4-FFF2-40B4-BE49-F238E27FC236}">
                  <a16:creationId xmlns:a16="http://schemas.microsoft.com/office/drawing/2014/main" id="{F226B3E6-EEF2-5A4B-8FB1-759F6ED1472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7" name="Right Arrow 1166">
              <a:hlinkClick r:id="rId64" action="ppaction://hlinksldjump"/>
              <a:extLst>
                <a:ext uri="{FF2B5EF4-FFF2-40B4-BE49-F238E27FC236}">
                  <a16:creationId xmlns:a16="http://schemas.microsoft.com/office/drawing/2014/main" id="{49ACB489-F2A0-D048-ACFB-3FB0822995AC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8" name="Right Arrow 1167">
              <a:hlinkClick r:id="rId65" action="ppaction://hlinksldjump"/>
              <a:extLst>
                <a:ext uri="{FF2B5EF4-FFF2-40B4-BE49-F238E27FC236}">
                  <a16:creationId xmlns:a16="http://schemas.microsoft.com/office/drawing/2014/main" id="{A798ABD9-C484-0342-B404-4C179D38515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9" name="Right Arrow 1168">
              <a:hlinkClick r:id="rId66" action="ppaction://hlinksldjump"/>
              <a:extLst>
                <a:ext uri="{FF2B5EF4-FFF2-40B4-BE49-F238E27FC236}">
                  <a16:creationId xmlns:a16="http://schemas.microsoft.com/office/drawing/2014/main" id="{06BD86AF-6F94-7F42-B71B-7D9A033B18F6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0" name="Right Arrow 1169">
              <a:hlinkClick r:id="rId67" action="ppaction://hlinksldjump"/>
              <a:extLst>
                <a:ext uri="{FF2B5EF4-FFF2-40B4-BE49-F238E27FC236}">
                  <a16:creationId xmlns:a16="http://schemas.microsoft.com/office/drawing/2014/main" id="{5114610A-EE1D-C44F-AFE6-7F287890530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1" name="TextBox 1170">
              <a:hlinkClick r:id="rId68" action="ppaction://hlinksldjump"/>
              <a:extLst>
                <a:ext uri="{FF2B5EF4-FFF2-40B4-BE49-F238E27FC236}">
                  <a16:creationId xmlns:a16="http://schemas.microsoft.com/office/drawing/2014/main" id="{2F806F3A-4A6C-2549-BC7E-6F928519055F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172" name="Right Arrow 1171">
              <a:hlinkClick r:id="rId68" action="ppaction://hlinksldjump"/>
              <a:extLst>
                <a:ext uri="{FF2B5EF4-FFF2-40B4-BE49-F238E27FC236}">
                  <a16:creationId xmlns:a16="http://schemas.microsoft.com/office/drawing/2014/main" id="{6699A919-C11F-6948-B9DA-59B544E2F51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3" name="Right Arrow 1172">
              <a:hlinkClick r:id="rId69" action="ppaction://hlinksldjump"/>
              <a:extLst>
                <a:ext uri="{FF2B5EF4-FFF2-40B4-BE49-F238E27FC236}">
                  <a16:creationId xmlns:a16="http://schemas.microsoft.com/office/drawing/2014/main" id="{A2F538B9-7C03-7C49-AA0A-AB550F46C4F1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4" name="Right Arrow 1173">
              <a:hlinkClick r:id="rId70" action="ppaction://hlinksldjump"/>
              <a:extLst>
                <a:ext uri="{FF2B5EF4-FFF2-40B4-BE49-F238E27FC236}">
                  <a16:creationId xmlns:a16="http://schemas.microsoft.com/office/drawing/2014/main" id="{6A87C69E-FD15-D74B-8415-DC72C735F2C7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5" name="Right Arrow 1174">
              <a:hlinkClick r:id="rId71" action="ppaction://hlinksldjump"/>
              <a:extLst>
                <a:ext uri="{FF2B5EF4-FFF2-40B4-BE49-F238E27FC236}">
                  <a16:creationId xmlns:a16="http://schemas.microsoft.com/office/drawing/2014/main" id="{E93DB5BB-0224-7540-A2F4-53FE024CC44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6" name="Right Arrow 1175">
              <a:hlinkClick r:id="rId72" action="ppaction://hlinksldjump"/>
              <a:extLst>
                <a:ext uri="{FF2B5EF4-FFF2-40B4-BE49-F238E27FC236}">
                  <a16:creationId xmlns:a16="http://schemas.microsoft.com/office/drawing/2014/main" id="{EED3BDD3-9314-ED45-8943-F3F1CA0EE03C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7" name="Right Arrow 1176">
              <a:hlinkClick r:id="rId73" action="ppaction://hlinksldjump"/>
              <a:extLst>
                <a:ext uri="{FF2B5EF4-FFF2-40B4-BE49-F238E27FC236}">
                  <a16:creationId xmlns:a16="http://schemas.microsoft.com/office/drawing/2014/main" id="{A98ED56E-1F0F-5545-9F70-D18A8EE1B760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8" name="Right Arrow 1177">
              <a:hlinkClick r:id="rId74" action="ppaction://hlinksldjump"/>
              <a:extLst>
                <a:ext uri="{FF2B5EF4-FFF2-40B4-BE49-F238E27FC236}">
                  <a16:creationId xmlns:a16="http://schemas.microsoft.com/office/drawing/2014/main" id="{698C0F98-79CD-DD44-B639-F714F05E2EA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Right Arrow 1178">
              <a:hlinkClick r:id="rId75" action="ppaction://hlinksldjump"/>
              <a:extLst>
                <a:ext uri="{FF2B5EF4-FFF2-40B4-BE49-F238E27FC236}">
                  <a16:creationId xmlns:a16="http://schemas.microsoft.com/office/drawing/2014/main" id="{B23C4CED-09C4-CB40-ADEA-2B5943A0BA9B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Right Arrow 1179">
              <a:hlinkClick r:id="rId76" action="ppaction://hlinksldjump"/>
              <a:extLst>
                <a:ext uri="{FF2B5EF4-FFF2-40B4-BE49-F238E27FC236}">
                  <a16:creationId xmlns:a16="http://schemas.microsoft.com/office/drawing/2014/main" id="{A6542A89-44EE-0E41-8E76-C2ECBF5A32C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1" name="Right Arrow 1180">
              <a:hlinkClick r:id="rId77" action="ppaction://hlinksldjump"/>
              <a:extLst>
                <a:ext uri="{FF2B5EF4-FFF2-40B4-BE49-F238E27FC236}">
                  <a16:creationId xmlns:a16="http://schemas.microsoft.com/office/drawing/2014/main" id="{3BC20291-C723-4D45-9681-A84B4B209C7A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2" name="Right Arrow 1181">
              <a:hlinkClick r:id="rId78" action="ppaction://hlinksldjump"/>
              <a:extLst>
                <a:ext uri="{FF2B5EF4-FFF2-40B4-BE49-F238E27FC236}">
                  <a16:creationId xmlns:a16="http://schemas.microsoft.com/office/drawing/2014/main" id="{9467F7EB-0491-2B44-ACD1-F2C763B56092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3" name="TextBox 1182">
              <a:hlinkClick r:id="rId79" action="ppaction://hlinksldjump"/>
              <a:extLst>
                <a:ext uri="{FF2B5EF4-FFF2-40B4-BE49-F238E27FC236}">
                  <a16:creationId xmlns:a16="http://schemas.microsoft.com/office/drawing/2014/main" id="{B2A8E9D6-EF45-A346-9491-D4CF69D9D02A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184" name="Right Arrow 1183">
              <a:hlinkClick r:id="rId79" action="ppaction://hlinksldjump"/>
              <a:extLst>
                <a:ext uri="{FF2B5EF4-FFF2-40B4-BE49-F238E27FC236}">
                  <a16:creationId xmlns:a16="http://schemas.microsoft.com/office/drawing/2014/main" id="{6E4C2009-809D-8341-8746-D2573F6F8C68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5" name="Right Arrow 1184">
              <a:hlinkClick r:id="rId80" action="ppaction://hlinksldjump"/>
              <a:extLst>
                <a:ext uri="{FF2B5EF4-FFF2-40B4-BE49-F238E27FC236}">
                  <a16:creationId xmlns:a16="http://schemas.microsoft.com/office/drawing/2014/main" id="{8F40A59F-937A-1140-AA3E-5CA93A90C08F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6" name="Right Arrow 1185">
              <a:hlinkClick r:id="rId81" action="ppaction://hlinksldjump"/>
              <a:extLst>
                <a:ext uri="{FF2B5EF4-FFF2-40B4-BE49-F238E27FC236}">
                  <a16:creationId xmlns:a16="http://schemas.microsoft.com/office/drawing/2014/main" id="{F8F01BD9-FFFB-F24B-A137-FA261AAF174D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Right Arrow 1186">
              <a:hlinkClick r:id="rId82" action="ppaction://hlinksldjump"/>
              <a:extLst>
                <a:ext uri="{FF2B5EF4-FFF2-40B4-BE49-F238E27FC236}">
                  <a16:creationId xmlns:a16="http://schemas.microsoft.com/office/drawing/2014/main" id="{E50A4B16-7DAC-E74D-A879-6E87E84A6AA3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8" name="Right Arrow 1187">
              <a:hlinkClick r:id="rId83" action="ppaction://hlinksldjump"/>
              <a:extLst>
                <a:ext uri="{FF2B5EF4-FFF2-40B4-BE49-F238E27FC236}">
                  <a16:creationId xmlns:a16="http://schemas.microsoft.com/office/drawing/2014/main" id="{390EB2FF-A93F-7040-8063-91FD36C1C43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9" name="Right Arrow 1188">
              <a:hlinkClick r:id="rId84" action="ppaction://hlinksldjump"/>
              <a:extLst>
                <a:ext uri="{FF2B5EF4-FFF2-40B4-BE49-F238E27FC236}">
                  <a16:creationId xmlns:a16="http://schemas.microsoft.com/office/drawing/2014/main" id="{7DD321E6-EF4F-704C-BD1F-3DF352EE6C26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Right Arrow 1189">
              <a:hlinkClick r:id="rId85" action="ppaction://hlinksldjump"/>
              <a:extLst>
                <a:ext uri="{FF2B5EF4-FFF2-40B4-BE49-F238E27FC236}">
                  <a16:creationId xmlns:a16="http://schemas.microsoft.com/office/drawing/2014/main" id="{2BBF4275-9149-8244-B545-302E4A46A204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1" name="Right Arrow 1190">
              <a:hlinkClick r:id="rId86" action="ppaction://hlinksldjump"/>
              <a:extLst>
                <a:ext uri="{FF2B5EF4-FFF2-40B4-BE49-F238E27FC236}">
                  <a16:creationId xmlns:a16="http://schemas.microsoft.com/office/drawing/2014/main" id="{24FE260E-0E8D-C740-808A-0B35ADEC92EB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2" name="Right Arrow 1191">
              <a:hlinkClick r:id="rId87" action="ppaction://hlinksldjump"/>
              <a:extLst>
                <a:ext uri="{FF2B5EF4-FFF2-40B4-BE49-F238E27FC236}">
                  <a16:creationId xmlns:a16="http://schemas.microsoft.com/office/drawing/2014/main" id="{6D862191-6D59-1F44-A717-847094E709CD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3" name="TextBox 1192">
              <a:hlinkClick r:id="rId88" action="ppaction://hlinksldjump"/>
              <a:extLst>
                <a:ext uri="{FF2B5EF4-FFF2-40B4-BE49-F238E27FC236}">
                  <a16:creationId xmlns:a16="http://schemas.microsoft.com/office/drawing/2014/main" id="{808C9A91-42E9-1349-9CB6-471289D9876B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194" name="Right Arrow 1193">
              <a:hlinkClick r:id="rId88" action="ppaction://hlinksldjump"/>
              <a:extLst>
                <a:ext uri="{FF2B5EF4-FFF2-40B4-BE49-F238E27FC236}">
                  <a16:creationId xmlns:a16="http://schemas.microsoft.com/office/drawing/2014/main" id="{0536D6C6-F872-E14C-A599-8A62B9F3FCD4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5" name="Right Arrow 1194">
              <a:hlinkClick r:id="rId89" action="ppaction://hlinksldjump"/>
              <a:extLst>
                <a:ext uri="{FF2B5EF4-FFF2-40B4-BE49-F238E27FC236}">
                  <a16:creationId xmlns:a16="http://schemas.microsoft.com/office/drawing/2014/main" id="{8A5126E7-FAF4-C84D-B19C-7783BBB794CE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6" name="Right Arrow 1195">
              <a:hlinkClick r:id="rId90" action="ppaction://hlinksldjump"/>
              <a:extLst>
                <a:ext uri="{FF2B5EF4-FFF2-40B4-BE49-F238E27FC236}">
                  <a16:creationId xmlns:a16="http://schemas.microsoft.com/office/drawing/2014/main" id="{E10F77AC-244A-C546-AAD0-9E475398708D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7" name="Right Arrow 1196">
              <a:hlinkClick r:id="rId91" action="ppaction://hlinksldjump"/>
              <a:extLst>
                <a:ext uri="{FF2B5EF4-FFF2-40B4-BE49-F238E27FC236}">
                  <a16:creationId xmlns:a16="http://schemas.microsoft.com/office/drawing/2014/main" id="{3779D449-49C9-E245-9029-547A077CA910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Right Arrow 1197">
              <a:hlinkClick r:id="rId92" action="ppaction://hlinksldjump"/>
              <a:extLst>
                <a:ext uri="{FF2B5EF4-FFF2-40B4-BE49-F238E27FC236}">
                  <a16:creationId xmlns:a16="http://schemas.microsoft.com/office/drawing/2014/main" id="{65D3DDA3-277F-214E-9474-BAF8F9D491DB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ight Arrow 1198">
              <a:hlinkClick r:id="rId93" action="ppaction://hlinksldjump"/>
              <a:extLst>
                <a:ext uri="{FF2B5EF4-FFF2-40B4-BE49-F238E27FC236}">
                  <a16:creationId xmlns:a16="http://schemas.microsoft.com/office/drawing/2014/main" id="{781C47C0-DF73-5E43-BC33-B02B7ED9D7E4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ight Arrow 1199">
              <a:hlinkClick r:id="rId94" action="ppaction://hlinksldjump"/>
              <a:extLst>
                <a:ext uri="{FF2B5EF4-FFF2-40B4-BE49-F238E27FC236}">
                  <a16:creationId xmlns:a16="http://schemas.microsoft.com/office/drawing/2014/main" id="{994360F9-DC09-E340-93ED-A01F25AB195E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Right Arrow 1200">
              <a:hlinkClick r:id="rId95" action="ppaction://hlinksldjump"/>
              <a:extLst>
                <a:ext uri="{FF2B5EF4-FFF2-40B4-BE49-F238E27FC236}">
                  <a16:creationId xmlns:a16="http://schemas.microsoft.com/office/drawing/2014/main" id="{44B959E2-CFFD-E643-B68B-3186FA865A2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2" name="Right Arrow 1201">
              <a:hlinkClick r:id="rId96" action="ppaction://hlinksldjump"/>
              <a:extLst>
                <a:ext uri="{FF2B5EF4-FFF2-40B4-BE49-F238E27FC236}">
                  <a16:creationId xmlns:a16="http://schemas.microsoft.com/office/drawing/2014/main" id="{18878C00-6663-8348-B15C-FCFFDD313AA5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Right Arrow 1202">
              <a:hlinkClick r:id="rId97" action="ppaction://hlinksldjump"/>
              <a:extLst>
                <a:ext uri="{FF2B5EF4-FFF2-40B4-BE49-F238E27FC236}">
                  <a16:creationId xmlns:a16="http://schemas.microsoft.com/office/drawing/2014/main" id="{2836067E-DD2F-E04A-95C3-9BDB13660F22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Right Arrow 1203">
              <a:hlinkClick r:id="rId98" action="ppaction://hlinksldjump"/>
              <a:extLst>
                <a:ext uri="{FF2B5EF4-FFF2-40B4-BE49-F238E27FC236}">
                  <a16:creationId xmlns:a16="http://schemas.microsoft.com/office/drawing/2014/main" id="{6ACDB8EA-34CF-5E4C-921F-4914330ABF4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854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8B4E73-8A9D-8641-88AF-76E9539A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33</a:t>
            </a:fld>
            <a:endParaRPr lang="en-US"/>
          </a:p>
        </p:txBody>
      </p:sp>
      <p:sp>
        <p:nvSpPr>
          <p:cNvPr id="4" name="Google Shape;176;p36">
            <a:extLst>
              <a:ext uri="{FF2B5EF4-FFF2-40B4-BE49-F238E27FC236}">
                <a16:creationId xmlns:a16="http://schemas.microsoft.com/office/drawing/2014/main" id="{E8002081-E7AC-6D46-AB9B-B847CB90EF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28600"/>
            <a:ext cx="10515600" cy="1325563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Relation to Prior Work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BF70FE-5B31-BA43-9403-9DB7BC5B8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953822"/>
              </p:ext>
            </p:extLst>
          </p:nvPr>
        </p:nvGraphicFramePr>
        <p:xfrm>
          <a:off x="670383" y="1406994"/>
          <a:ext cx="10484837" cy="35801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89215">
                  <a:extLst>
                    <a:ext uri="{9D8B030D-6E8A-4147-A177-3AD203B41FA5}">
                      <a16:colId xmlns:a16="http://schemas.microsoft.com/office/drawing/2014/main" val="190852918"/>
                    </a:ext>
                  </a:extLst>
                </a:gridCol>
                <a:gridCol w="2972262">
                  <a:extLst>
                    <a:ext uri="{9D8B030D-6E8A-4147-A177-3AD203B41FA5}">
                      <a16:colId xmlns:a16="http://schemas.microsoft.com/office/drawing/2014/main" val="2490508219"/>
                    </a:ext>
                  </a:extLst>
                </a:gridCol>
                <a:gridCol w="1077308">
                  <a:extLst>
                    <a:ext uri="{9D8B030D-6E8A-4147-A177-3AD203B41FA5}">
                      <a16:colId xmlns:a16="http://schemas.microsoft.com/office/drawing/2014/main" val="3868443596"/>
                    </a:ext>
                  </a:extLst>
                </a:gridCol>
                <a:gridCol w="2946052">
                  <a:extLst>
                    <a:ext uri="{9D8B030D-6E8A-4147-A177-3AD203B41FA5}">
                      <a16:colId xmlns:a16="http://schemas.microsoft.com/office/drawing/2014/main" val="1147730419"/>
                    </a:ext>
                  </a:extLst>
                </a:gridCol>
              </a:tblGrid>
              <a:tr h="256311">
                <a:tc>
                  <a:txBody>
                    <a:bodyPr/>
                    <a:lstStyle/>
                    <a:p>
                      <a:r>
                        <a:rPr lang="en-US" sz="1600" dirty="0"/>
                        <a:t>Literature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Principal 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Measurements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Applications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61161"/>
                  </a:ext>
                </a:extLst>
              </a:tr>
              <a:tr h="684558">
                <a:tc>
                  <a:txBody>
                    <a:bodyPr/>
                    <a:lstStyle/>
                    <a:p>
                      <a:r>
                        <a:rPr lang="en-US" sz="1600" dirty="0"/>
                        <a:t>ESN as a liquid state machine (LSM) [Maas et al. 2004]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Universal filter construction,</a:t>
                      </a:r>
                    </a:p>
                    <a:p>
                      <a:r>
                        <a:rPr lang="en-US" sz="1600" dirty="0"/>
                        <a:t>fading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Neural signal processing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653881"/>
                  </a:ext>
                </a:extLst>
              </a:tr>
              <a:tr h="438357">
                <a:tc>
                  <a:txBody>
                    <a:bodyPr/>
                    <a:lstStyle/>
                    <a:p>
                      <a:r>
                        <a:rPr lang="en-US" sz="1600" dirty="0"/>
                        <a:t>ESNs are universal [</a:t>
                      </a:r>
                      <a:r>
                        <a:rPr lang="en-US" sz="1600" dirty="0" err="1"/>
                        <a:t>Grigoryeva</a:t>
                      </a:r>
                      <a:r>
                        <a:rPr lang="en-US" sz="1600" dirty="0"/>
                        <a:t> et al. 2018]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Universal functional approximation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651840"/>
                  </a:ext>
                </a:extLst>
              </a:tr>
              <a:tr h="438357">
                <a:tc>
                  <a:txBody>
                    <a:bodyPr/>
                    <a:lstStyle/>
                    <a:p>
                      <a:r>
                        <a:rPr lang="en-US" sz="1600" dirty="0"/>
                        <a:t>ESN for model-free prediction [Pathak et al. 2018]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Reservoir predictor 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Chaos prediction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833707"/>
                  </a:ext>
                </a:extLst>
              </a:tr>
              <a:tr h="438357">
                <a:tc>
                  <a:txBody>
                    <a:bodyPr/>
                    <a:lstStyle/>
                    <a:p>
                      <a:r>
                        <a:rPr lang="en-US" sz="1600" dirty="0"/>
                        <a:t>ESN-based prediction for unmeasured variables [Lu et al. 2017]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Reservoir observer 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Chaos prediction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496055"/>
                  </a:ext>
                </a:extLst>
              </a:tr>
              <a:tr h="438357">
                <a:tc>
                  <a:txBody>
                    <a:bodyPr/>
                    <a:lstStyle/>
                    <a:p>
                      <a:r>
                        <a:rPr lang="en-US" sz="1600" dirty="0"/>
                        <a:t>ESN with Ensemble Kalman Filter in feedback</a:t>
                      </a:r>
                      <a:r>
                        <a:rPr lang="en-US" sz="1600" baseline="30000" dirty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ESN-</a:t>
                      </a:r>
                      <a:r>
                        <a:rPr lang="en-US" sz="1600" dirty="0" err="1"/>
                        <a:t>EnKF</a:t>
                      </a:r>
                      <a:r>
                        <a:rPr lang="en-US" sz="1600" dirty="0"/>
                        <a:t> algorithm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Chaos prediction, traffic congestion prediction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689443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00E4542A-1853-E441-8EA1-206A84499818}"/>
              </a:ext>
            </a:extLst>
          </p:cNvPr>
          <p:cNvSpPr txBox="1"/>
          <p:nvPr/>
        </p:nvSpPr>
        <p:spPr>
          <a:xfrm>
            <a:off x="1048365" y="5771575"/>
            <a:ext cx="10860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D. Goswami</a:t>
            </a:r>
            <a:r>
              <a:rPr lang="en-US" sz="1600" dirty="0"/>
              <a:t>, A. </a:t>
            </a:r>
            <a:r>
              <a:rPr lang="en-US" sz="1600" dirty="0" err="1"/>
              <a:t>Wolek</a:t>
            </a:r>
            <a:r>
              <a:rPr lang="en-US" sz="1600" dirty="0"/>
              <a:t>, and D. A. Paley. Data-driven estimation using an Echo-State Neural Network equipped with an Ensemble Kalman Filter. Submitted to </a:t>
            </a:r>
            <a:r>
              <a:rPr lang="en-US" sz="1600" i="1" dirty="0"/>
              <a:t>IEEE Conference on Decision and Control</a:t>
            </a:r>
            <a:r>
              <a:rPr lang="en-US" sz="1600" dirty="0"/>
              <a:t>, 2020.</a:t>
            </a:r>
          </a:p>
        </p:txBody>
      </p:sp>
      <p:grpSp>
        <p:nvGrpSpPr>
          <p:cNvPr id="728" name="Group 727">
            <a:extLst>
              <a:ext uri="{FF2B5EF4-FFF2-40B4-BE49-F238E27FC236}">
                <a16:creationId xmlns:a16="http://schemas.microsoft.com/office/drawing/2014/main" id="{52F6371D-9137-E84D-9F4B-9ADA1A77491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680" name="TextBox 679">
              <a:hlinkClick r:id="rId52" action="ppaction://hlinksldjump"/>
              <a:extLst>
                <a:ext uri="{FF2B5EF4-FFF2-40B4-BE49-F238E27FC236}">
                  <a16:creationId xmlns:a16="http://schemas.microsoft.com/office/drawing/2014/main" id="{8A76D880-C456-AD4F-A8CC-8A566EE490F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681" name="Right Arrow 680">
              <a:hlinkClick r:id="rId52" action="ppaction://hlinksldjump"/>
              <a:extLst>
                <a:ext uri="{FF2B5EF4-FFF2-40B4-BE49-F238E27FC236}">
                  <a16:creationId xmlns:a16="http://schemas.microsoft.com/office/drawing/2014/main" id="{70764964-EBDE-F94B-A7EC-608874BA8C0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Right Arrow 681">
              <a:hlinkClick r:id="rId53" action="ppaction://hlinksldjump"/>
              <a:extLst>
                <a:ext uri="{FF2B5EF4-FFF2-40B4-BE49-F238E27FC236}">
                  <a16:creationId xmlns:a16="http://schemas.microsoft.com/office/drawing/2014/main" id="{AD1F1436-1333-BB45-B27D-24ECDCC4630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Right Arrow 682">
              <a:hlinkClick r:id="rId54" action="ppaction://hlinksldjump"/>
              <a:extLst>
                <a:ext uri="{FF2B5EF4-FFF2-40B4-BE49-F238E27FC236}">
                  <a16:creationId xmlns:a16="http://schemas.microsoft.com/office/drawing/2014/main" id="{CA70DD22-E7FB-A744-BA8B-967609697DD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Right Arrow 683">
              <a:hlinkClick r:id="rId55" action="ppaction://hlinksldjump"/>
              <a:extLst>
                <a:ext uri="{FF2B5EF4-FFF2-40B4-BE49-F238E27FC236}">
                  <a16:creationId xmlns:a16="http://schemas.microsoft.com/office/drawing/2014/main" id="{CEDE24BC-6CB4-264A-92DA-EF725C6C723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TextBox 684">
              <a:hlinkClick r:id="rId56" action="ppaction://hlinksldjump"/>
              <a:extLst>
                <a:ext uri="{FF2B5EF4-FFF2-40B4-BE49-F238E27FC236}">
                  <a16:creationId xmlns:a16="http://schemas.microsoft.com/office/drawing/2014/main" id="{F2F20E7C-1324-C14E-AF8E-99E31ABFDBB5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686" name="Right Arrow 685">
              <a:hlinkClick r:id="rId56" action="ppaction://hlinksldjump"/>
              <a:extLst>
                <a:ext uri="{FF2B5EF4-FFF2-40B4-BE49-F238E27FC236}">
                  <a16:creationId xmlns:a16="http://schemas.microsoft.com/office/drawing/2014/main" id="{69C44A9B-1E48-6246-9B0C-3BF8BFE1A3A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Right Arrow 686">
              <a:hlinkClick r:id="rId57" action="ppaction://hlinksldjump"/>
              <a:extLst>
                <a:ext uri="{FF2B5EF4-FFF2-40B4-BE49-F238E27FC236}">
                  <a16:creationId xmlns:a16="http://schemas.microsoft.com/office/drawing/2014/main" id="{6870D649-DDFF-5042-BCDD-5C9DEAC847F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Right Arrow 687">
              <a:hlinkClick r:id="rId58" action="ppaction://hlinksldjump"/>
              <a:extLst>
                <a:ext uri="{FF2B5EF4-FFF2-40B4-BE49-F238E27FC236}">
                  <a16:creationId xmlns:a16="http://schemas.microsoft.com/office/drawing/2014/main" id="{D7110AE9-EA16-5145-973D-07B3E76BCEC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Right Arrow 688">
              <a:hlinkClick r:id="rId59" action="ppaction://hlinksldjump"/>
              <a:extLst>
                <a:ext uri="{FF2B5EF4-FFF2-40B4-BE49-F238E27FC236}">
                  <a16:creationId xmlns:a16="http://schemas.microsoft.com/office/drawing/2014/main" id="{2FF93AD5-93B4-324C-928E-EB859688343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Right Arrow 689">
              <a:hlinkClick r:id="rId60" action="ppaction://hlinksldjump"/>
              <a:extLst>
                <a:ext uri="{FF2B5EF4-FFF2-40B4-BE49-F238E27FC236}">
                  <a16:creationId xmlns:a16="http://schemas.microsoft.com/office/drawing/2014/main" id="{E0E2BB06-705F-ED4E-BE82-14DF542E264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Right Arrow 690">
              <a:hlinkClick r:id="rId61" action="ppaction://hlinksldjump"/>
              <a:extLst>
                <a:ext uri="{FF2B5EF4-FFF2-40B4-BE49-F238E27FC236}">
                  <a16:creationId xmlns:a16="http://schemas.microsoft.com/office/drawing/2014/main" id="{6B4E4599-E44B-F545-8ABF-E8DB303DDA0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Right Arrow 691">
              <a:hlinkClick r:id="rId62" action="ppaction://hlinksldjump"/>
              <a:extLst>
                <a:ext uri="{FF2B5EF4-FFF2-40B4-BE49-F238E27FC236}">
                  <a16:creationId xmlns:a16="http://schemas.microsoft.com/office/drawing/2014/main" id="{C765DC8A-34AC-F841-9525-F1E1ADF30D2D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Right Arrow 692">
              <a:hlinkClick r:id="rId63" action="ppaction://hlinksldjump"/>
              <a:extLst>
                <a:ext uri="{FF2B5EF4-FFF2-40B4-BE49-F238E27FC236}">
                  <a16:creationId xmlns:a16="http://schemas.microsoft.com/office/drawing/2014/main" id="{56357702-2A4B-954E-AF48-03E3FE15485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TextBox 693">
              <a:hlinkClick r:id="rId64" action="ppaction://hlinksldjump"/>
              <a:extLst>
                <a:ext uri="{FF2B5EF4-FFF2-40B4-BE49-F238E27FC236}">
                  <a16:creationId xmlns:a16="http://schemas.microsoft.com/office/drawing/2014/main" id="{63E2A8AE-F168-AA42-B2B7-733E1328F53A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695" name="Right Arrow 694">
              <a:hlinkClick r:id="rId64" action="ppaction://hlinksldjump"/>
              <a:extLst>
                <a:ext uri="{FF2B5EF4-FFF2-40B4-BE49-F238E27FC236}">
                  <a16:creationId xmlns:a16="http://schemas.microsoft.com/office/drawing/2014/main" id="{52C63026-BDA0-824E-8F2B-1B245B1D095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ight Arrow 695">
              <a:hlinkClick r:id="rId65" action="ppaction://hlinksldjump"/>
              <a:extLst>
                <a:ext uri="{FF2B5EF4-FFF2-40B4-BE49-F238E27FC236}">
                  <a16:creationId xmlns:a16="http://schemas.microsoft.com/office/drawing/2014/main" id="{575B8DFF-32A8-8A41-A141-AB3BADB3EEA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ight Arrow 696">
              <a:hlinkClick r:id="rId66" action="ppaction://hlinksldjump"/>
              <a:extLst>
                <a:ext uri="{FF2B5EF4-FFF2-40B4-BE49-F238E27FC236}">
                  <a16:creationId xmlns:a16="http://schemas.microsoft.com/office/drawing/2014/main" id="{C030E19F-05F9-AA41-91DE-A747D5EC253E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ight Arrow 697">
              <a:hlinkClick r:id="rId67" action="ppaction://hlinksldjump"/>
              <a:extLst>
                <a:ext uri="{FF2B5EF4-FFF2-40B4-BE49-F238E27FC236}">
                  <a16:creationId xmlns:a16="http://schemas.microsoft.com/office/drawing/2014/main" id="{1AB95079-9596-D643-9B5F-52A2FF7147D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ight Arrow 698">
              <a:hlinkClick r:id="rId68" action="ppaction://hlinksldjump"/>
              <a:extLst>
                <a:ext uri="{FF2B5EF4-FFF2-40B4-BE49-F238E27FC236}">
                  <a16:creationId xmlns:a16="http://schemas.microsoft.com/office/drawing/2014/main" id="{A192A345-2543-894C-8FD2-F74B5529A841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Right Arrow 699">
              <a:hlinkClick r:id="rId69" action="ppaction://hlinksldjump"/>
              <a:extLst>
                <a:ext uri="{FF2B5EF4-FFF2-40B4-BE49-F238E27FC236}">
                  <a16:creationId xmlns:a16="http://schemas.microsoft.com/office/drawing/2014/main" id="{38C02BAA-0831-534F-9C95-2EB190AF2352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ight Arrow 700">
              <a:hlinkClick r:id="rId70" action="ppaction://hlinksldjump"/>
              <a:extLst>
                <a:ext uri="{FF2B5EF4-FFF2-40B4-BE49-F238E27FC236}">
                  <a16:creationId xmlns:a16="http://schemas.microsoft.com/office/drawing/2014/main" id="{5427E014-BC24-824F-8CA6-EF00691A69C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ight Arrow 701">
              <a:hlinkClick r:id="rId71" action="ppaction://hlinksldjump"/>
              <a:extLst>
                <a:ext uri="{FF2B5EF4-FFF2-40B4-BE49-F238E27FC236}">
                  <a16:creationId xmlns:a16="http://schemas.microsoft.com/office/drawing/2014/main" id="{5A335057-D61F-3046-848E-CADB51E7DE1F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ight Arrow 702">
              <a:hlinkClick r:id="rId72" action="ppaction://hlinksldjump"/>
              <a:extLst>
                <a:ext uri="{FF2B5EF4-FFF2-40B4-BE49-F238E27FC236}">
                  <a16:creationId xmlns:a16="http://schemas.microsoft.com/office/drawing/2014/main" id="{72AC6A0F-5693-5841-B53B-225108CF8F7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Right Arrow 703">
              <a:hlinkClick r:id="rId73" action="ppaction://hlinksldjump"/>
              <a:extLst>
                <a:ext uri="{FF2B5EF4-FFF2-40B4-BE49-F238E27FC236}">
                  <a16:creationId xmlns:a16="http://schemas.microsoft.com/office/drawing/2014/main" id="{3DC465F8-ACCE-0A4E-9D9D-FB4AA201C8A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ight Arrow 704">
              <a:hlinkClick r:id="rId74" action="ppaction://hlinksldjump"/>
              <a:extLst>
                <a:ext uri="{FF2B5EF4-FFF2-40B4-BE49-F238E27FC236}">
                  <a16:creationId xmlns:a16="http://schemas.microsoft.com/office/drawing/2014/main" id="{FDC15E2D-520E-C24C-B1D7-858117F5526A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TextBox 705">
              <a:hlinkClick r:id="rId75" action="ppaction://hlinksldjump"/>
              <a:extLst>
                <a:ext uri="{FF2B5EF4-FFF2-40B4-BE49-F238E27FC236}">
                  <a16:creationId xmlns:a16="http://schemas.microsoft.com/office/drawing/2014/main" id="{192A81BA-E008-6B48-92A2-148222BAFAA2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707" name="Right Arrow 706">
              <a:hlinkClick r:id="rId75" action="ppaction://hlinksldjump"/>
              <a:extLst>
                <a:ext uri="{FF2B5EF4-FFF2-40B4-BE49-F238E27FC236}">
                  <a16:creationId xmlns:a16="http://schemas.microsoft.com/office/drawing/2014/main" id="{D1D504F1-1760-A24D-A75B-805F9AB4A29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ight Arrow 707">
              <a:hlinkClick r:id="rId76" action="ppaction://hlinksldjump"/>
              <a:extLst>
                <a:ext uri="{FF2B5EF4-FFF2-40B4-BE49-F238E27FC236}">
                  <a16:creationId xmlns:a16="http://schemas.microsoft.com/office/drawing/2014/main" id="{94B2BD41-7676-6F4A-A837-CF3013D2387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Right Arrow 708">
              <a:hlinkClick r:id="rId77" action="ppaction://hlinksldjump"/>
              <a:extLst>
                <a:ext uri="{FF2B5EF4-FFF2-40B4-BE49-F238E27FC236}">
                  <a16:creationId xmlns:a16="http://schemas.microsoft.com/office/drawing/2014/main" id="{BC14B6D1-C93E-E142-B8F0-06741EB5DD2F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ight Arrow 709">
              <a:hlinkClick r:id="rId78" action="ppaction://hlinksldjump"/>
              <a:extLst>
                <a:ext uri="{FF2B5EF4-FFF2-40B4-BE49-F238E27FC236}">
                  <a16:creationId xmlns:a16="http://schemas.microsoft.com/office/drawing/2014/main" id="{6940CCC3-C8A0-5E45-BE5D-CF2AEE431E39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ight Arrow 710">
              <a:hlinkClick r:id="rId79" action="ppaction://hlinksldjump"/>
              <a:extLst>
                <a:ext uri="{FF2B5EF4-FFF2-40B4-BE49-F238E27FC236}">
                  <a16:creationId xmlns:a16="http://schemas.microsoft.com/office/drawing/2014/main" id="{E831BB8A-2A09-7E45-A962-27A942FA354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ight Arrow 711">
              <a:hlinkClick r:id="rId80" action="ppaction://hlinksldjump"/>
              <a:extLst>
                <a:ext uri="{FF2B5EF4-FFF2-40B4-BE49-F238E27FC236}">
                  <a16:creationId xmlns:a16="http://schemas.microsoft.com/office/drawing/2014/main" id="{629DD4E0-5047-EF4F-BA91-005FAB7A6269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ight Arrow 712">
              <a:hlinkClick r:id="rId81" action="ppaction://hlinksldjump"/>
              <a:extLst>
                <a:ext uri="{FF2B5EF4-FFF2-40B4-BE49-F238E27FC236}">
                  <a16:creationId xmlns:a16="http://schemas.microsoft.com/office/drawing/2014/main" id="{6D6ED8E8-4394-2649-9FAE-B4A560C1AE6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ight Arrow 713">
              <a:hlinkClick r:id="rId82" action="ppaction://hlinksldjump"/>
              <a:extLst>
                <a:ext uri="{FF2B5EF4-FFF2-40B4-BE49-F238E27FC236}">
                  <a16:creationId xmlns:a16="http://schemas.microsoft.com/office/drawing/2014/main" id="{BCA1CC2F-4DCD-9746-AA74-7C842B75EB0F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ight Arrow 714">
              <a:hlinkClick r:id="rId83" action="ppaction://hlinksldjump"/>
              <a:extLst>
                <a:ext uri="{FF2B5EF4-FFF2-40B4-BE49-F238E27FC236}">
                  <a16:creationId xmlns:a16="http://schemas.microsoft.com/office/drawing/2014/main" id="{D0A28C07-8A78-1C4C-9742-36EA8E6AEC66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TextBox 715">
              <a:hlinkClick r:id="rId84" action="ppaction://hlinksldjump"/>
              <a:extLst>
                <a:ext uri="{FF2B5EF4-FFF2-40B4-BE49-F238E27FC236}">
                  <a16:creationId xmlns:a16="http://schemas.microsoft.com/office/drawing/2014/main" id="{81AF7779-51A6-5C44-82A4-9135F4329F1E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717" name="Right Arrow 716">
              <a:hlinkClick r:id="rId84" action="ppaction://hlinksldjump"/>
              <a:extLst>
                <a:ext uri="{FF2B5EF4-FFF2-40B4-BE49-F238E27FC236}">
                  <a16:creationId xmlns:a16="http://schemas.microsoft.com/office/drawing/2014/main" id="{5E332C44-C676-E24F-A7AC-E7BF6EB29566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ight Arrow 717">
              <a:hlinkClick r:id="rId85" action="ppaction://hlinksldjump"/>
              <a:extLst>
                <a:ext uri="{FF2B5EF4-FFF2-40B4-BE49-F238E27FC236}">
                  <a16:creationId xmlns:a16="http://schemas.microsoft.com/office/drawing/2014/main" id="{7025FBDD-BA6D-CF4B-B4C2-732AA7E017D4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ight Arrow 718">
              <a:hlinkClick r:id="rId86" action="ppaction://hlinksldjump"/>
              <a:extLst>
                <a:ext uri="{FF2B5EF4-FFF2-40B4-BE49-F238E27FC236}">
                  <a16:creationId xmlns:a16="http://schemas.microsoft.com/office/drawing/2014/main" id="{198F40F0-A842-DB47-B764-9AA4ABCB258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ight Arrow 719">
              <a:hlinkClick r:id="rId87" action="ppaction://hlinksldjump"/>
              <a:extLst>
                <a:ext uri="{FF2B5EF4-FFF2-40B4-BE49-F238E27FC236}">
                  <a16:creationId xmlns:a16="http://schemas.microsoft.com/office/drawing/2014/main" id="{D80D0D7D-556E-B941-8A08-5AF4BE3A7B2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ight Arrow 720">
              <a:hlinkClick r:id="rId88" action="ppaction://hlinksldjump"/>
              <a:extLst>
                <a:ext uri="{FF2B5EF4-FFF2-40B4-BE49-F238E27FC236}">
                  <a16:creationId xmlns:a16="http://schemas.microsoft.com/office/drawing/2014/main" id="{7F17EE23-EC0B-C54B-A341-820F721001E9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ight Arrow 721">
              <a:hlinkClick r:id="rId89" action="ppaction://hlinksldjump"/>
              <a:extLst>
                <a:ext uri="{FF2B5EF4-FFF2-40B4-BE49-F238E27FC236}">
                  <a16:creationId xmlns:a16="http://schemas.microsoft.com/office/drawing/2014/main" id="{727438A6-E300-C245-90F1-160E3FD9DC11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ight Arrow 722">
              <a:hlinkClick r:id="rId90" action="ppaction://hlinksldjump"/>
              <a:extLst>
                <a:ext uri="{FF2B5EF4-FFF2-40B4-BE49-F238E27FC236}">
                  <a16:creationId xmlns:a16="http://schemas.microsoft.com/office/drawing/2014/main" id="{BB512284-8D50-564E-8A60-249F80852DE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ight Arrow 723">
              <a:hlinkClick r:id="rId91" action="ppaction://hlinksldjump"/>
              <a:extLst>
                <a:ext uri="{FF2B5EF4-FFF2-40B4-BE49-F238E27FC236}">
                  <a16:creationId xmlns:a16="http://schemas.microsoft.com/office/drawing/2014/main" id="{E2DA8247-DF38-FF49-82B3-D0C89575D59D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ight Arrow 724">
              <a:hlinkClick r:id="rId92" action="ppaction://hlinksldjump"/>
              <a:extLst>
                <a:ext uri="{FF2B5EF4-FFF2-40B4-BE49-F238E27FC236}">
                  <a16:creationId xmlns:a16="http://schemas.microsoft.com/office/drawing/2014/main" id="{5B96CF4F-AA1E-A145-97F6-6F6A4C08A995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ight Arrow 725">
              <a:hlinkClick r:id="rId93" action="ppaction://hlinksldjump"/>
              <a:extLst>
                <a:ext uri="{FF2B5EF4-FFF2-40B4-BE49-F238E27FC236}">
                  <a16:creationId xmlns:a16="http://schemas.microsoft.com/office/drawing/2014/main" id="{ED228D51-176D-9142-BB6E-968FA2BE58F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ight Arrow 726">
              <a:hlinkClick r:id="rId94" action="ppaction://hlinksldjump"/>
              <a:extLst>
                <a:ext uri="{FF2B5EF4-FFF2-40B4-BE49-F238E27FC236}">
                  <a16:creationId xmlns:a16="http://schemas.microsoft.com/office/drawing/2014/main" id="{D9271AB3-ACF8-0349-BA1E-48FAFA524C5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5853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4771714" y="1569372"/>
            <a:ext cx="3200538" cy="30699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2"/>
          <p:cNvSpPr/>
          <p:nvPr/>
        </p:nvSpPr>
        <p:spPr>
          <a:xfrm>
            <a:off x="3413446" y="4270560"/>
            <a:ext cx="326585" cy="368715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3"/>
          <p:cNvSpPr/>
          <p:nvPr/>
        </p:nvSpPr>
        <p:spPr>
          <a:xfrm>
            <a:off x="3413446" y="1504054"/>
            <a:ext cx="326585" cy="368715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4"/>
          <p:cNvSpPr/>
          <p:nvPr/>
        </p:nvSpPr>
        <p:spPr>
          <a:xfrm>
            <a:off x="3413446" y="2487730"/>
            <a:ext cx="326585" cy="368715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5"/>
          <p:cNvSpPr/>
          <p:nvPr/>
        </p:nvSpPr>
        <p:spPr>
          <a:xfrm>
            <a:off x="3413446" y="1995892"/>
            <a:ext cx="326585" cy="368715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6"/>
          <p:cNvSpPr/>
          <p:nvPr/>
        </p:nvSpPr>
        <p:spPr>
          <a:xfrm>
            <a:off x="8748546" y="4182709"/>
            <a:ext cx="326585" cy="368388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7"/>
          <p:cNvSpPr/>
          <p:nvPr/>
        </p:nvSpPr>
        <p:spPr>
          <a:xfrm>
            <a:off x="8748546" y="1481194"/>
            <a:ext cx="326585" cy="368388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8"/>
          <p:cNvSpPr/>
          <p:nvPr/>
        </p:nvSpPr>
        <p:spPr>
          <a:xfrm>
            <a:off x="8748546" y="2402165"/>
            <a:ext cx="326585" cy="368388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9"/>
          <p:cNvSpPr/>
          <p:nvPr/>
        </p:nvSpPr>
        <p:spPr>
          <a:xfrm>
            <a:off x="8748546" y="1910980"/>
            <a:ext cx="326585" cy="368388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10"/>
          <p:cNvSpPr/>
          <p:nvPr/>
        </p:nvSpPr>
        <p:spPr>
          <a:xfrm>
            <a:off x="5751471" y="2091908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11"/>
          <p:cNvSpPr/>
          <p:nvPr/>
        </p:nvSpPr>
        <p:spPr>
          <a:xfrm>
            <a:off x="5424886" y="2679762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12"/>
          <p:cNvSpPr/>
          <p:nvPr/>
        </p:nvSpPr>
        <p:spPr>
          <a:xfrm>
            <a:off x="6274008" y="3071665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13"/>
          <p:cNvSpPr/>
          <p:nvPr/>
        </p:nvSpPr>
        <p:spPr>
          <a:xfrm>
            <a:off x="5620837" y="3528884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14"/>
          <p:cNvSpPr/>
          <p:nvPr/>
        </p:nvSpPr>
        <p:spPr>
          <a:xfrm>
            <a:off x="6404642" y="1830640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15"/>
          <p:cNvSpPr/>
          <p:nvPr/>
        </p:nvSpPr>
        <p:spPr>
          <a:xfrm>
            <a:off x="6600593" y="2418494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16"/>
          <p:cNvSpPr/>
          <p:nvPr/>
        </p:nvSpPr>
        <p:spPr>
          <a:xfrm>
            <a:off x="7057813" y="3398250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17"/>
          <p:cNvSpPr/>
          <p:nvPr/>
        </p:nvSpPr>
        <p:spPr>
          <a:xfrm>
            <a:off x="7319081" y="2483811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18"/>
          <p:cNvSpPr/>
          <p:nvPr/>
        </p:nvSpPr>
        <p:spPr>
          <a:xfrm>
            <a:off x="6078057" y="2483811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19"/>
          <p:cNvSpPr/>
          <p:nvPr/>
        </p:nvSpPr>
        <p:spPr>
          <a:xfrm>
            <a:off x="6469959" y="3790153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20"/>
          <p:cNvSpPr/>
          <p:nvPr/>
        </p:nvSpPr>
        <p:spPr>
          <a:xfrm>
            <a:off x="5947422" y="4116738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21"/>
          <p:cNvSpPr/>
          <p:nvPr/>
        </p:nvSpPr>
        <p:spPr>
          <a:xfrm>
            <a:off x="6861862" y="4116738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22"/>
          <p:cNvSpPr/>
          <p:nvPr/>
        </p:nvSpPr>
        <p:spPr>
          <a:xfrm>
            <a:off x="5228934" y="3332933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23"/>
          <p:cNvSpPr/>
          <p:nvPr/>
        </p:nvSpPr>
        <p:spPr>
          <a:xfrm>
            <a:off x="5751471" y="2941030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24"/>
          <p:cNvSpPr/>
          <p:nvPr/>
        </p:nvSpPr>
        <p:spPr>
          <a:xfrm>
            <a:off x="6927179" y="2875713"/>
            <a:ext cx="130634" cy="130634"/>
          </a:xfrm>
          <a:prstGeom prst="ellipse">
            <a:avLst/>
          </a:pr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63" name="Line 25"/>
          <p:cNvCxnSpPr>
            <a:stCxn id="48" idx="6"/>
            <a:endCxn id="48" idx="1"/>
          </p:cNvCxnSpPr>
          <p:nvPr/>
        </p:nvCxnSpPr>
        <p:spPr>
          <a:xfrm flipH="1" flipV="1">
            <a:off x="5770413" y="2110850"/>
            <a:ext cx="112019" cy="46702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4" name="Line 26"/>
          <p:cNvCxnSpPr>
            <a:stCxn id="48" idx="4"/>
            <a:endCxn id="62" idx="3"/>
          </p:cNvCxnSpPr>
          <p:nvPr/>
        </p:nvCxnSpPr>
        <p:spPr>
          <a:xfrm>
            <a:off x="5816788" y="2222542"/>
            <a:ext cx="1129659" cy="765190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5" name="Line 27"/>
          <p:cNvCxnSpPr>
            <a:stCxn id="53" idx="6"/>
            <a:endCxn id="54" idx="6"/>
          </p:cNvCxnSpPr>
          <p:nvPr/>
        </p:nvCxnSpPr>
        <p:spPr>
          <a:xfrm>
            <a:off x="6731228" y="2483811"/>
            <a:ext cx="457546" cy="980083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6" name="Line 28"/>
          <p:cNvCxnSpPr>
            <a:stCxn id="55" idx="0"/>
            <a:endCxn id="52" idx="4"/>
          </p:cNvCxnSpPr>
          <p:nvPr/>
        </p:nvCxnSpPr>
        <p:spPr>
          <a:xfrm flipH="1" flipV="1">
            <a:off x="6469959" y="1961274"/>
            <a:ext cx="914766" cy="522863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7" name="Line 29"/>
          <p:cNvCxnSpPr>
            <a:stCxn id="52" idx="2"/>
            <a:endCxn id="53" idx="4"/>
          </p:cNvCxnSpPr>
          <p:nvPr/>
        </p:nvCxnSpPr>
        <p:spPr>
          <a:xfrm>
            <a:off x="6404642" y="1895957"/>
            <a:ext cx="261595" cy="653498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8" name="Line 30"/>
          <p:cNvCxnSpPr>
            <a:stCxn id="61" idx="4"/>
            <a:endCxn id="58" idx="0"/>
          </p:cNvCxnSpPr>
          <p:nvPr/>
        </p:nvCxnSpPr>
        <p:spPr>
          <a:xfrm>
            <a:off x="5816788" y="3071665"/>
            <a:ext cx="196278" cy="1045400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69" name="Line 31"/>
          <p:cNvCxnSpPr>
            <a:stCxn id="60" idx="3"/>
            <a:endCxn id="59" idx="4"/>
          </p:cNvCxnSpPr>
          <p:nvPr/>
        </p:nvCxnSpPr>
        <p:spPr>
          <a:xfrm>
            <a:off x="5247876" y="3444625"/>
            <a:ext cx="1679629" cy="803074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0" name="Line 32"/>
          <p:cNvCxnSpPr>
            <a:stCxn id="57" idx="7"/>
            <a:endCxn id="50" idx="7"/>
          </p:cNvCxnSpPr>
          <p:nvPr/>
        </p:nvCxnSpPr>
        <p:spPr>
          <a:xfrm flipH="1" flipV="1">
            <a:off x="6385700" y="3090606"/>
            <a:ext cx="196278" cy="718815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1" name="Line 33"/>
          <p:cNvCxnSpPr>
            <a:stCxn id="49" idx="7"/>
            <a:endCxn id="60" idx="0"/>
          </p:cNvCxnSpPr>
          <p:nvPr/>
        </p:nvCxnSpPr>
        <p:spPr>
          <a:xfrm flipH="1">
            <a:off x="5294251" y="2698704"/>
            <a:ext cx="242653" cy="634556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2" name="Line 34"/>
          <p:cNvCxnSpPr>
            <a:stCxn id="57" idx="5"/>
            <a:endCxn id="51" idx="4"/>
          </p:cNvCxnSpPr>
          <p:nvPr/>
        </p:nvCxnSpPr>
        <p:spPr>
          <a:xfrm flipH="1" flipV="1">
            <a:off x="5686154" y="3659518"/>
            <a:ext cx="895824" cy="242653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3" name="Line 35"/>
          <p:cNvCxnSpPr>
            <a:stCxn id="58" idx="6"/>
            <a:endCxn id="57" idx="3"/>
          </p:cNvCxnSpPr>
          <p:nvPr/>
        </p:nvCxnSpPr>
        <p:spPr>
          <a:xfrm flipV="1">
            <a:off x="6078057" y="3901845"/>
            <a:ext cx="411171" cy="280537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4" name="Line 36"/>
          <p:cNvCxnSpPr>
            <a:stCxn id="59" idx="7"/>
            <a:endCxn id="54" idx="4"/>
          </p:cNvCxnSpPr>
          <p:nvPr/>
        </p:nvCxnSpPr>
        <p:spPr>
          <a:xfrm flipV="1">
            <a:off x="6973554" y="3528884"/>
            <a:ext cx="149903" cy="607122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75" name="Line 37"/>
          <p:cNvCxnSpPr>
            <a:stCxn id="55" idx="7"/>
            <a:endCxn id="55" idx="5"/>
          </p:cNvCxnSpPr>
          <p:nvPr/>
        </p:nvCxnSpPr>
        <p:spPr>
          <a:xfrm>
            <a:off x="7430773" y="2502753"/>
            <a:ext cx="327" cy="93077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sp>
        <p:nvSpPr>
          <p:cNvPr id="76" name="Line 38"/>
          <p:cNvSpPr/>
          <p:nvPr/>
        </p:nvSpPr>
        <p:spPr>
          <a:xfrm>
            <a:off x="3740031" y="1700006"/>
            <a:ext cx="1488903" cy="326585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Line 39"/>
          <p:cNvSpPr/>
          <p:nvPr/>
        </p:nvSpPr>
        <p:spPr>
          <a:xfrm>
            <a:off x="3740031" y="2157225"/>
            <a:ext cx="1227635" cy="26126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Line 40"/>
          <p:cNvSpPr/>
          <p:nvPr/>
        </p:nvSpPr>
        <p:spPr>
          <a:xfrm>
            <a:off x="3740031" y="2679762"/>
            <a:ext cx="1031683" cy="26126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Line 41"/>
          <p:cNvSpPr/>
          <p:nvPr/>
        </p:nvSpPr>
        <p:spPr>
          <a:xfrm flipV="1">
            <a:off x="3740031" y="3724836"/>
            <a:ext cx="1162318" cy="71848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42"/>
          <p:cNvSpPr/>
          <p:nvPr/>
        </p:nvSpPr>
        <p:spPr>
          <a:xfrm flipV="1">
            <a:off x="7515033" y="1700006"/>
            <a:ext cx="1233513" cy="326585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Line 43"/>
          <p:cNvSpPr/>
          <p:nvPr/>
        </p:nvSpPr>
        <p:spPr>
          <a:xfrm flipV="1">
            <a:off x="7776301" y="2091908"/>
            <a:ext cx="972245" cy="26126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Line 44"/>
          <p:cNvSpPr/>
          <p:nvPr/>
        </p:nvSpPr>
        <p:spPr>
          <a:xfrm flipV="1">
            <a:off x="7972252" y="2614445"/>
            <a:ext cx="776294" cy="195951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Line 45"/>
          <p:cNvSpPr/>
          <p:nvPr/>
        </p:nvSpPr>
        <p:spPr>
          <a:xfrm>
            <a:off x="7841618" y="3790153"/>
            <a:ext cx="906928" cy="587854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6"/>
          <p:cNvSpPr/>
          <p:nvPr/>
        </p:nvSpPr>
        <p:spPr>
          <a:xfrm>
            <a:off x="3465373" y="3136982"/>
            <a:ext cx="195951" cy="783805"/>
          </a:xfrm>
          <a:custGeom>
            <a:avLst/>
            <a:gdLst/>
            <a:ahLst/>
            <a:cxnLst/>
            <a:rect l="0" t="0" r="r" b="b"/>
            <a:pathLst>
              <a:path w="602" h="2402">
                <a:moveTo>
                  <a:pt x="0" y="477"/>
                </a:moveTo>
                <a:lnTo>
                  <a:pt x="300" y="0"/>
                </a:lnTo>
                <a:lnTo>
                  <a:pt x="601" y="477"/>
                </a:lnTo>
                <a:lnTo>
                  <a:pt x="450" y="477"/>
                </a:lnTo>
                <a:lnTo>
                  <a:pt x="450" y="1923"/>
                </a:lnTo>
                <a:lnTo>
                  <a:pt x="601" y="1923"/>
                </a:lnTo>
                <a:lnTo>
                  <a:pt x="300" y="2401"/>
                </a:lnTo>
                <a:lnTo>
                  <a:pt x="0" y="1923"/>
                </a:lnTo>
                <a:lnTo>
                  <a:pt x="150" y="1923"/>
                </a:lnTo>
                <a:lnTo>
                  <a:pt x="150" y="477"/>
                </a:lnTo>
                <a:lnTo>
                  <a:pt x="0" y="477"/>
                </a:lnTo>
              </a:path>
            </a:pathLst>
          </a:cu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47"/>
          <p:cNvSpPr/>
          <p:nvPr/>
        </p:nvSpPr>
        <p:spPr>
          <a:xfrm>
            <a:off x="8821375" y="3071665"/>
            <a:ext cx="195951" cy="783805"/>
          </a:xfrm>
          <a:custGeom>
            <a:avLst/>
            <a:gdLst/>
            <a:ahLst/>
            <a:cxnLst/>
            <a:rect l="0" t="0" r="r" b="b"/>
            <a:pathLst>
              <a:path w="602" h="2402">
                <a:moveTo>
                  <a:pt x="0" y="477"/>
                </a:moveTo>
                <a:lnTo>
                  <a:pt x="300" y="0"/>
                </a:lnTo>
                <a:lnTo>
                  <a:pt x="601" y="477"/>
                </a:lnTo>
                <a:lnTo>
                  <a:pt x="450" y="477"/>
                </a:lnTo>
                <a:lnTo>
                  <a:pt x="450" y="1923"/>
                </a:lnTo>
                <a:lnTo>
                  <a:pt x="601" y="1923"/>
                </a:lnTo>
                <a:lnTo>
                  <a:pt x="300" y="2401"/>
                </a:lnTo>
                <a:lnTo>
                  <a:pt x="0" y="1923"/>
                </a:lnTo>
                <a:lnTo>
                  <a:pt x="150" y="1923"/>
                </a:lnTo>
                <a:lnTo>
                  <a:pt x="150" y="477"/>
                </a:lnTo>
                <a:lnTo>
                  <a:pt x="0" y="477"/>
                </a:lnTo>
              </a:path>
            </a:pathLst>
          </a:custGeom>
          <a:solidFill>
            <a:srgbClr val="3333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48"/>
          <p:cNvSpPr/>
          <p:nvPr/>
        </p:nvSpPr>
        <p:spPr>
          <a:xfrm>
            <a:off x="3073470" y="1438737"/>
            <a:ext cx="261268" cy="3331172"/>
          </a:xfrm>
          <a:custGeom>
            <a:avLst/>
            <a:gdLst/>
            <a:ahLst/>
            <a:cxnLst/>
            <a:rect l="0" t="0" r="r" b="b"/>
            <a:pathLst>
              <a:path w="802" h="10202">
                <a:moveTo>
                  <a:pt x="801" y="0"/>
                </a:moveTo>
                <a:cubicBezTo>
                  <a:pt x="600" y="0"/>
                  <a:pt x="400" y="425"/>
                  <a:pt x="400" y="850"/>
                </a:cubicBezTo>
                <a:lnTo>
                  <a:pt x="400" y="4250"/>
                </a:lnTo>
                <a:cubicBezTo>
                  <a:pt x="400" y="4675"/>
                  <a:pt x="200" y="5100"/>
                  <a:pt x="0" y="5100"/>
                </a:cubicBezTo>
                <a:cubicBezTo>
                  <a:pt x="200" y="5100"/>
                  <a:pt x="400" y="5525"/>
                  <a:pt x="400" y="5950"/>
                </a:cubicBezTo>
                <a:lnTo>
                  <a:pt x="400" y="9350"/>
                </a:lnTo>
                <a:cubicBezTo>
                  <a:pt x="400" y="9775"/>
                  <a:pt x="600" y="10201"/>
                  <a:pt x="801" y="10201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49"/>
          <p:cNvSpPr/>
          <p:nvPr/>
        </p:nvSpPr>
        <p:spPr>
          <a:xfrm>
            <a:off x="9147960" y="1373420"/>
            <a:ext cx="326585" cy="3265855"/>
          </a:xfrm>
          <a:custGeom>
            <a:avLst/>
            <a:gdLst/>
            <a:ahLst/>
            <a:cxnLst/>
            <a:rect l="0" t="0" r="r" b="b"/>
            <a:pathLst>
              <a:path w="1002" h="10002">
                <a:moveTo>
                  <a:pt x="0" y="0"/>
                </a:moveTo>
                <a:cubicBezTo>
                  <a:pt x="251" y="0"/>
                  <a:pt x="501" y="416"/>
                  <a:pt x="501" y="833"/>
                </a:cubicBezTo>
                <a:lnTo>
                  <a:pt x="501" y="4200"/>
                </a:lnTo>
                <a:cubicBezTo>
                  <a:pt x="501" y="4617"/>
                  <a:pt x="751" y="5034"/>
                  <a:pt x="1001" y="5034"/>
                </a:cubicBezTo>
                <a:cubicBezTo>
                  <a:pt x="751" y="5034"/>
                  <a:pt x="501" y="5450"/>
                  <a:pt x="501" y="5867"/>
                </a:cubicBezTo>
                <a:lnTo>
                  <a:pt x="501" y="9167"/>
                </a:lnTo>
                <a:cubicBezTo>
                  <a:pt x="501" y="9584"/>
                  <a:pt x="251" y="10001"/>
                  <a:pt x="0" y="10001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88" name="Line 50"/>
          <p:cNvCxnSpPr>
            <a:stCxn id="62" idx="1"/>
            <a:endCxn id="56" idx="4"/>
          </p:cNvCxnSpPr>
          <p:nvPr/>
        </p:nvCxnSpPr>
        <p:spPr>
          <a:xfrm flipH="1" flipV="1">
            <a:off x="6143373" y="2614445"/>
            <a:ext cx="803074" cy="280537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89" name="Line 51"/>
          <p:cNvCxnSpPr>
            <a:stCxn id="62" idx="5"/>
            <a:endCxn id="57" idx="6"/>
          </p:cNvCxnSpPr>
          <p:nvPr/>
        </p:nvCxnSpPr>
        <p:spPr>
          <a:xfrm flipH="1">
            <a:off x="6600593" y="2987405"/>
            <a:ext cx="438604" cy="868391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sp>
        <p:nvSpPr>
          <p:cNvPr id="90" name="Formula 52"/>
          <p:cNvSpPr txBox="1"/>
          <p:nvPr/>
        </p:nvSpPr>
        <p:spPr>
          <a:xfrm>
            <a:off x="6114308" y="3483162"/>
            <a:ext cx="65317" cy="153495"/>
          </a:xfrm>
          <a:prstGeom prst="rect">
            <a:avLst/>
          </a:prstGeom>
        </p:spPr>
        <p:txBody>
          <a:bodyPr/>
          <a:lstStyle/>
          <a:p>
            <a:endParaRPr sz="1633"/>
          </a:p>
        </p:txBody>
      </p:sp>
      <p:cxnSp>
        <p:nvCxnSpPr>
          <p:cNvPr id="97" name="Line 55"/>
          <p:cNvCxnSpPr>
            <a:stCxn id="49" idx="1"/>
            <a:endCxn id="48" idx="2"/>
          </p:cNvCxnSpPr>
          <p:nvPr/>
        </p:nvCxnSpPr>
        <p:spPr>
          <a:xfrm flipV="1">
            <a:off x="5443828" y="2157225"/>
            <a:ext cx="307970" cy="541805"/>
          </a:xfrm>
          <a:prstGeom prst="curvedConnector3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3F5CC902-E3F8-2A4D-909F-CC36735888AA}"/>
              </a:ext>
            </a:extLst>
          </p:cNvPr>
          <p:cNvCxnSpPr>
            <a:stCxn id="48" idx="2"/>
            <a:endCxn id="48" idx="7"/>
          </p:cNvCxnSpPr>
          <p:nvPr/>
        </p:nvCxnSpPr>
        <p:spPr>
          <a:xfrm rot="10800000" flipH="1">
            <a:off x="5751471" y="2111039"/>
            <a:ext cx="111504" cy="46186"/>
          </a:xfrm>
          <a:prstGeom prst="curvedConnector4">
            <a:avLst>
              <a:gd name="adj1" fmla="val -185987"/>
              <a:gd name="adj2" fmla="val 590431"/>
            </a:avLst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7C80232F-4A7F-8742-A8D6-215C05456C6A}"/>
              </a:ext>
            </a:extLst>
          </p:cNvPr>
          <p:cNvCxnSpPr>
            <a:stCxn id="55" idx="3"/>
            <a:endCxn id="54" idx="6"/>
          </p:cNvCxnSpPr>
          <p:nvPr/>
        </p:nvCxnSpPr>
        <p:spPr>
          <a:xfrm rot="5400000">
            <a:off x="6829203" y="2954558"/>
            <a:ext cx="868253" cy="149765"/>
          </a:xfrm>
          <a:prstGeom prst="curvedConnector2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4292B8DA-CD37-AC48-8EDE-4B6A23F95D11}"/>
              </a:ext>
            </a:extLst>
          </p:cNvPr>
          <p:cNvCxnSpPr>
            <a:stCxn id="60" idx="4"/>
          </p:cNvCxnSpPr>
          <p:nvPr/>
        </p:nvCxnSpPr>
        <p:spPr>
          <a:xfrm rot="5400000" flipH="1">
            <a:off x="5228934" y="3398250"/>
            <a:ext cx="65317" cy="65317"/>
          </a:xfrm>
          <a:prstGeom prst="curvedConnector3">
            <a:avLst>
              <a:gd name="adj1" fmla="val -317500"/>
            </a:avLst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A1D4CED-84BE-8E49-89DF-835B25EB3940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033618" y="4759143"/>
            <a:ext cx="2742048" cy="357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957DDF-348C-BA48-8CAE-28ECB871666A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4182093" y="1350645"/>
            <a:ext cx="576060" cy="299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80E590-3AC7-0F4E-B555-231B308D185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646338" y="1400454"/>
            <a:ext cx="702794" cy="29955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7C2E0B-6D1C-CF44-A345-D154E11A404C}"/>
              </a:ext>
            </a:extLst>
          </p:cNvPr>
          <p:cNvSpPr/>
          <p:nvPr/>
        </p:nvSpPr>
        <p:spPr>
          <a:xfrm>
            <a:off x="5033618" y="5589557"/>
            <a:ext cx="2742048" cy="7665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" name="Or 10">
            <a:extLst>
              <a:ext uri="{FF2B5EF4-FFF2-40B4-BE49-F238E27FC236}">
                <a16:creationId xmlns:a16="http://schemas.microsoft.com/office/drawing/2014/main" id="{487EE5D7-92A2-2840-B345-B1713C454352}"/>
              </a:ext>
            </a:extLst>
          </p:cNvPr>
          <p:cNvSpPr/>
          <p:nvPr/>
        </p:nvSpPr>
        <p:spPr>
          <a:xfrm>
            <a:off x="9844167" y="5806388"/>
            <a:ext cx="357011" cy="346512"/>
          </a:xfrm>
          <a:prstGeom prst="flowChartOr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ACE700A-7256-F340-8B4E-7E8ED28C6E22}"/>
              </a:ext>
            </a:extLst>
          </p:cNvPr>
          <p:cNvSpPr/>
          <p:nvPr/>
        </p:nvSpPr>
        <p:spPr>
          <a:xfrm>
            <a:off x="9547374" y="4443324"/>
            <a:ext cx="924626" cy="5950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0C8415-AEA6-344F-B417-1C0D987B7628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0009687" y="3384499"/>
            <a:ext cx="0" cy="1058825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65F1B34-B98F-5441-88ED-2349A7F68EEA}"/>
              </a:ext>
            </a:extLst>
          </p:cNvPr>
          <p:cNvCxnSpPr>
            <a:cxnSpLocks/>
            <a:stCxn id="12" idx="2"/>
            <a:endCxn id="11" idx="0"/>
          </p:cNvCxnSpPr>
          <p:nvPr/>
        </p:nvCxnSpPr>
        <p:spPr>
          <a:xfrm>
            <a:off x="10009688" y="5038371"/>
            <a:ext cx="12985" cy="768017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3E5EE2-121E-6247-8D89-BA298E16E400}"/>
              </a:ext>
            </a:extLst>
          </p:cNvPr>
          <p:cNvCxnSpPr>
            <a:stCxn id="11" idx="2"/>
            <a:endCxn id="4" idx="3"/>
          </p:cNvCxnSpPr>
          <p:nvPr/>
        </p:nvCxnSpPr>
        <p:spPr>
          <a:xfrm flipH="1" flipV="1">
            <a:off x="7775666" y="5972820"/>
            <a:ext cx="2068501" cy="6825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626641B-CCC2-CC41-BF6C-D95D227E26A6}"/>
              </a:ext>
            </a:extLst>
          </p:cNvPr>
          <p:cNvCxnSpPr>
            <a:endCxn id="11" idx="4"/>
          </p:cNvCxnSpPr>
          <p:nvPr/>
        </p:nvCxnSpPr>
        <p:spPr>
          <a:xfrm flipV="1">
            <a:off x="10022672" y="6152900"/>
            <a:ext cx="1" cy="68103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008B655-B9B6-DA46-B973-14189B59C02A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523772" y="5972819"/>
            <a:ext cx="2509846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7D8E303-A861-6C4B-B91B-24A4D980BFD6}"/>
              </a:ext>
            </a:extLst>
          </p:cNvPr>
          <p:cNvCxnSpPr>
            <a:cxnSpLocks/>
          </p:cNvCxnSpPr>
          <p:nvPr/>
        </p:nvCxnSpPr>
        <p:spPr>
          <a:xfrm flipV="1">
            <a:off x="2523772" y="3329522"/>
            <a:ext cx="0" cy="2650122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95">
            <a:extLst>
              <a:ext uri="{FF2B5EF4-FFF2-40B4-BE49-F238E27FC236}">
                <a16:creationId xmlns:a16="http://schemas.microsoft.com/office/drawing/2014/main" id="{10A9A7F3-47C3-3D41-A2E9-828CA3C050CC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705108" y="4526921"/>
            <a:ext cx="622145" cy="42628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2D3ACE7-1444-E542-A8A7-AC9DD4842DCB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 flipV="1">
            <a:off x="10120603" y="5734376"/>
            <a:ext cx="253467" cy="41475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8043E314-1525-D748-B2C0-8BE733C496D5}"/>
              </a:ext>
            </a:extLst>
          </p:cNvPr>
          <p:cNvSpPr txBox="1"/>
          <p:nvPr/>
        </p:nvSpPr>
        <p:spPr>
          <a:xfrm>
            <a:off x="5196866" y="5817848"/>
            <a:ext cx="2546187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/>
              <a:t>Ensemble Kalman Filter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1158BA-C0E8-E043-96CB-D7BDBF52836C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9681164" y="2973852"/>
            <a:ext cx="875612" cy="403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9B3E5-B735-2543-8C2C-63ACF0609DDD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2380220" y="2943684"/>
            <a:ext cx="506933" cy="414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585AB2-A022-6649-AF77-B87954B6659D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9147960" y="6487292"/>
            <a:ext cx="864091" cy="345636"/>
          </a:xfrm>
          <a:prstGeom prst="rect">
            <a:avLst/>
          </a:prstGeom>
        </p:spPr>
      </p:pic>
      <p:sp>
        <p:nvSpPr>
          <p:cNvPr id="93" name="Google Shape;422;p58">
            <a:extLst>
              <a:ext uri="{FF2B5EF4-FFF2-40B4-BE49-F238E27FC236}">
                <a16:creationId xmlns:a16="http://schemas.microsoft.com/office/drawing/2014/main" id="{C4D299EE-BF05-524B-965D-0F2F85173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1525" y="400365"/>
            <a:ext cx="10515600" cy="761470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Echo-State Network with Ensemble Kalman Filter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3BE0472-457D-7644-9E98-67004051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34</a:t>
            </a:fld>
            <a:endParaRPr lang="en-US"/>
          </a:p>
        </p:txBody>
      </p:sp>
      <p:grpSp>
        <p:nvGrpSpPr>
          <p:cNvPr id="1218" name="Group 1217">
            <a:extLst>
              <a:ext uri="{FF2B5EF4-FFF2-40B4-BE49-F238E27FC236}">
                <a16:creationId xmlns:a16="http://schemas.microsoft.com/office/drawing/2014/main" id="{E2A464C4-1F98-0940-853C-4AF04543BBD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170" name="TextBox 1169">
              <a:hlinkClick r:id="rId60" action="ppaction://hlinksldjump"/>
              <a:extLst>
                <a:ext uri="{FF2B5EF4-FFF2-40B4-BE49-F238E27FC236}">
                  <a16:creationId xmlns:a16="http://schemas.microsoft.com/office/drawing/2014/main" id="{C049ADA1-7E6B-6D42-8533-AC9AEE3ACEF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171" name="Right Arrow 1170">
              <a:hlinkClick r:id="rId60" action="ppaction://hlinksldjump"/>
              <a:extLst>
                <a:ext uri="{FF2B5EF4-FFF2-40B4-BE49-F238E27FC236}">
                  <a16:creationId xmlns:a16="http://schemas.microsoft.com/office/drawing/2014/main" id="{84DFF1A7-B713-2543-8FC9-F5AE9EA6DC9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2" name="Right Arrow 1171">
              <a:hlinkClick r:id="rId61" action="ppaction://hlinksldjump"/>
              <a:extLst>
                <a:ext uri="{FF2B5EF4-FFF2-40B4-BE49-F238E27FC236}">
                  <a16:creationId xmlns:a16="http://schemas.microsoft.com/office/drawing/2014/main" id="{A1CD7F79-88C8-E344-9BA2-FEFE3F7D56B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3" name="Right Arrow 1172">
              <a:hlinkClick r:id="rId62" action="ppaction://hlinksldjump"/>
              <a:extLst>
                <a:ext uri="{FF2B5EF4-FFF2-40B4-BE49-F238E27FC236}">
                  <a16:creationId xmlns:a16="http://schemas.microsoft.com/office/drawing/2014/main" id="{6ECFCED3-E098-9841-BE95-52AF8EA41B1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4" name="Right Arrow 1173">
              <a:hlinkClick r:id="rId63" action="ppaction://hlinksldjump"/>
              <a:extLst>
                <a:ext uri="{FF2B5EF4-FFF2-40B4-BE49-F238E27FC236}">
                  <a16:creationId xmlns:a16="http://schemas.microsoft.com/office/drawing/2014/main" id="{AEE37116-51E5-6341-9CBE-EFE146C0C79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5" name="TextBox 1174">
              <a:hlinkClick r:id="rId64" action="ppaction://hlinksldjump"/>
              <a:extLst>
                <a:ext uri="{FF2B5EF4-FFF2-40B4-BE49-F238E27FC236}">
                  <a16:creationId xmlns:a16="http://schemas.microsoft.com/office/drawing/2014/main" id="{2A736106-C728-284D-8F1E-6B265A1754E2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176" name="Right Arrow 1175">
              <a:hlinkClick r:id="rId64" action="ppaction://hlinksldjump"/>
              <a:extLst>
                <a:ext uri="{FF2B5EF4-FFF2-40B4-BE49-F238E27FC236}">
                  <a16:creationId xmlns:a16="http://schemas.microsoft.com/office/drawing/2014/main" id="{A7135D99-7BEB-9C4A-AD97-98F719AA270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7" name="Right Arrow 1176">
              <a:hlinkClick r:id="rId65" action="ppaction://hlinksldjump"/>
              <a:extLst>
                <a:ext uri="{FF2B5EF4-FFF2-40B4-BE49-F238E27FC236}">
                  <a16:creationId xmlns:a16="http://schemas.microsoft.com/office/drawing/2014/main" id="{E2357978-712A-B44D-9807-C44D860CDEE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8" name="Right Arrow 1177">
              <a:hlinkClick r:id="rId66" action="ppaction://hlinksldjump"/>
              <a:extLst>
                <a:ext uri="{FF2B5EF4-FFF2-40B4-BE49-F238E27FC236}">
                  <a16:creationId xmlns:a16="http://schemas.microsoft.com/office/drawing/2014/main" id="{7E5A56C3-133C-F94F-8967-9DB440C9E13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Right Arrow 1178">
              <a:hlinkClick r:id="rId67" action="ppaction://hlinksldjump"/>
              <a:extLst>
                <a:ext uri="{FF2B5EF4-FFF2-40B4-BE49-F238E27FC236}">
                  <a16:creationId xmlns:a16="http://schemas.microsoft.com/office/drawing/2014/main" id="{088D4E05-F974-074C-82CE-4DF002C18D0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Right Arrow 1179">
              <a:hlinkClick r:id="rId68" action="ppaction://hlinksldjump"/>
              <a:extLst>
                <a:ext uri="{FF2B5EF4-FFF2-40B4-BE49-F238E27FC236}">
                  <a16:creationId xmlns:a16="http://schemas.microsoft.com/office/drawing/2014/main" id="{15580538-AA39-E741-A5EA-A717F04A13E4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1" name="Right Arrow 1180">
              <a:hlinkClick r:id="rId69" action="ppaction://hlinksldjump"/>
              <a:extLst>
                <a:ext uri="{FF2B5EF4-FFF2-40B4-BE49-F238E27FC236}">
                  <a16:creationId xmlns:a16="http://schemas.microsoft.com/office/drawing/2014/main" id="{FF87547E-68A3-8F4C-840D-B0BBA99BB108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2" name="Right Arrow 1181">
              <a:hlinkClick r:id="rId70" action="ppaction://hlinksldjump"/>
              <a:extLst>
                <a:ext uri="{FF2B5EF4-FFF2-40B4-BE49-F238E27FC236}">
                  <a16:creationId xmlns:a16="http://schemas.microsoft.com/office/drawing/2014/main" id="{A6555B7D-E606-6944-90C9-83F073D0543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3" name="Right Arrow 1182">
              <a:hlinkClick r:id="rId71" action="ppaction://hlinksldjump"/>
              <a:extLst>
                <a:ext uri="{FF2B5EF4-FFF2-40B4-BE49-F238E27FC236}">
                  <a16:creationId xmlns:a16="http://schemas.microsoft.com/office/drawing/2014/main" id="{F17BEAE0-7468-2743-83C4-ED5822E61DF8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4" name="TextBox 1183">
              <a:hlinkClick r:id="rId72" action="ppaction://hlinksldjump"/>
              <a:extLst>
                <a:ext uri="{FF2B5EF4-FFF2-40B4-BE49-F238E27FC236}">
                  <a16:creationId xmlns:a16="http://schemas.microsoft.com/office/drawing/2014/main" id="{1A64FA91-5839-CD4F-95FC-ABEBA1CE2E6C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185" name="Right Arrow 1184">
              <a:hlinkClick r:id="rId72" action="ppaction://hlinksldjump"/>
              <a:extLst>
                <a:ext uri="{FF2B5EF4-FFF2-40B4-BE49-F238E27FC236}">
                  <a16:creationId xmlns:a16="http://schemas.microsoft.com/office/drawing/2014/main" id="{8BF25477-B010-FC48-BEE1-CED42FE63A9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6" name="Right Arrow 1185">
              <a:hlinkClick r:id="rId73" action="ppaction://hlinksldjump"/>
              <a:extLst>
                <a:ext uri="{FF2B5EF4-FFF2-40B4-BE49-F238E27FC236}">
                  <a16:creationId xmlns:a16="http://schemas.microsoft.com/office/drawing/2014/main" id="{85A57FA4-306D-4E44-85A5-24607C797404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Right Arrow 1186">
              <a:hlinkClick r:id="rId74" action="ppaction://hlinksldjump"/>
              <a:extLst>
                <a:ext uri="{FF2B5EF4-FFF2-40B4-BE49-F238E27FC236}">
                  <a16:creationId xmlns:a16="http://schemas.microsoft.com/office/drawing/2014/main" id="{7DE52160-21A9-314F-A077-6D13C3D4AD0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8" name="Right Arrow 1187">
              <a:hlinkClick r:id="rId75" action="ppaction://hlinksldjump"/>
              <a:extLst>
                <a:ext uri="{FF2B5EF4-FFF2-40B4-BE49-F238E27FC236}">
                  <a16:creationId xmlns:a16="http://schemas.microsoft.com/office/drawing/2014/main" id="{8FD1BF4F-7FBD-C046-B841-60473E578B9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9" name="Right Arrow 1188">
              <a:hlinkClick r:id="rId76" action="ppaction://hlinksldjump"/>
              <a:extLst>
                <a:ext uri="{FF2B5EF4-FFF2-40B4-BE49-F238E27FC236}">
                  <a16:creationId xmlns:a16="http://schemas.microsoft.com/office/drawing/2014/main" id="{3FB72477-1558-154F-834A-92D13C86EC7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Right Arrow 1189">
              <a:hlinkClick r:id="rId77" action="ppaction://hlinksldjump"/>
              <a:extLst>
                <a:ext uri="{FF2B5EF4-FFF2-40B4-BE49-F238E27FC236}">
                  <a16:creationId xmlns:a16="http://schemas.microsoft.com/office/drawing/2014/main" id="{A9FBCB58-9A97-5A4F-B895-6C5CAAA4634D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1" name="Right Arrow 1190">
              <a:hlinkClick r:id="rId78" action="ppaction://hlinksldjump"/>
              <a:extLst>
                <a:ext uri="{FF2B5EF4-FFF2-40B4-BE49-F238E27FC236}">
                  <a16:creationId xmlns:a16="http://schemas.microsoft.com/office/drawing/2014/main" id="{287206D5-A693-C84C-A04D-B95B702786B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2" name="Right Arrow 1191">
              <a:hlinkClick r:id="rId79" action="ppaction://hlinksldjump"/>
              <a:extLst>
                <a:ext uri="{FF2B5EF4-FFF2-40B4-BE49-F238E27FC236}">
                  <a16:creationId xmlns:a16="http://schemas.microsoft.com/office/drawing/2014/main" id="{EADBED7A-518B-CA40-9CB0-6BB7E008BD2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3" name="Right Arrow 1192">
              <a:hlinkClick r:id="rId80" action="ppaction://hlinksldjump"/>
              <a:extLst>
                <a:ext uri="{FF2B5EF4-FFF2-40B4-BE49-F238E27FC236}">
                  <a16:creationId xmlns:a16="http://schemas.microsoft.com/office/drawing/2014/main" id="{E8FA0C9C-7BE7-5345-8629-4A9155650B0B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4" name="Right Arrow 1193">
              <a:hlinkClick r:id="rId81" action="ppaction://hlinksldjump"/>
              <a:extLst>
                <a:ext uri="{FF2B5EF4-FFF2-40B4-BE49-F238E27FC236}">
                  <a16:creationId xmlns:a16="http://schemas.microsoft.com/office/drawing/2014/main" id="{5AC64C8B-216C-214B-9280-64EB98EBC2E2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5" name="Right Arrow 1194">
              <a:hlinkClick r:id="rId82" action="ppaction://hlinksldjump"/>
              <a:extLst>
                <a:ext uri="{FF2B5EF4-FFF2-40B4-BE49-F238E27FC236}">
                  <a16:creationId xmlns:a16="http://schemas.microsoft.com/office/drawing/2014/main" id="{1B9DD2D7-918A-0E4E-A270-B98A592D05A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6" name="TextBox 1195">
              <a:hlinkClick r:id="rId83" action="ppaction://hlinksldjump"/>
              <a:extLst>
                <a:ext uri="{FF2B5EF4-FFF2-40B4-BE49-F238E27FC236}">
                  <a16:creationId xmlns:a16="http://schemas.microsoft.com/office/drawing/2014/main" id="{1961E253-8BEC-0540-A5B3-2A27AF3282FA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197" name="Right Arrow 1196">
              <a:hlinkClick r:id="rId83" action="ppaction://hlinksldjump"/>
              <a:extLst>
                <a:ext uri="{FF2B5EF4-FFF2-40B4-BE49-F238E27FC236}">
                  <a16:creationId xmlns:a16="http://schemas.microsoft.com/office/drawing/2014/main" id="{DED57F9F-01BB-3349-B019-EE3EFB013126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Right Arrow 1197">
              <a:hlinkClick r:id="rId84" action="ppaction://hlinksldjump"/>
              <a:extLst>
                <a:ext uri="{FF2B5EF4-FFF2-40B4-BE49-F238E27FC236}">
                  <a16:creationId xmlns:a16="http://schemas.microsoft.com/office/drawing/2014/main" id="{75B5BBF4-0A9C-974A-A9B9-CC9EEF8F5C0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ight Arrow 1198">
              <a:hlinkClick r:id="rId85" action="ppaction://hlinksldjump"/>
              <a:extLst>
                <a:ext uri="{FF2B5EF4-FFF2-40B4-BE49-F238E27FC236}">
                  <a16:creationId xmlns:a16="http://schemas.microsoft.com/office/drawing/2014/main" id="{93597C80-DCEC-0740-8132-FD29D841632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ight Arrow 1199">
              <a:hlinkClick r:id="rId86" action="ppaction://hlinksldjump"/>
              <a:extLst>
                <a:ext uri="{FF2B5EF4-FFF2-40B4-BE49-F238E27FC236}">
                  <a16:creationId xmlns:a16="http://schemas.microsoft.com/office/drawing/2014/main" id="{AFBF732B-2320-0F4A-9AE0-B589DEAD7C2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Right Arrow 1200">
              <a:hlinkClick r:id="rId87" action="ppaction://hlinksldjump"/>
              <a:extLst>
                <a:ext uri="{FF2B5EF4-FFF2-40B4-BE49-F238E27FC236}">
                  <a16:creationId xmlns:a16="http://schemas.microsoft.com/office/drawing/2014/main" id="{5842E448-FED4-FB40-AD9E-A8ECC37AEFC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2" name="Right Arrow 1201">
              <a:hlinkClick r:id="rId88" action="ppaction://hlinksldjump"/>
              <a:extLst>
                <a:ext uri="{FF2B5EF4-FFF2-40B4-BE49-F238E27FC236}">
                  <a16:creationId xmlns:a16="http://schemas.microsoft.com/office/drawing/2014/main" id="{E2AECA53-5AC0-9B48-AA04-0A204332E3D7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Right Arrow 1202">
              <a:hlinkClick r:id="rId89" action="ppaction://hlinksldjump"/>
              <a:extLst>
                <a:ext uri="{FF2B5EF4-FFF2-40B4-BE49-F238E27FC236}">
                  <a16:creationId xmlns:a16="http://schemas.microsoft.com/office/drawing/2014/main" id="{FAC27E32-FF32-4E49-BA90-1CB8B080A2EF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Right Arrow 1203">
              <a:hlinkClick r:id="rId90" action="ppaction://hlinksldjump"/>
              <a:extLst>
                <a:ext uri="{FF2B5EF4-FFF2-40B4-BE49-F238E27FC236}">
                  <a16:creationId xmlns:a16="http://schemas.microsoft.com/office/drawing/2014/main" id="{09F6F871-E8B0-3E46-BA71-8DAD10F833A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Right Arrow 1204">
              <a:hlinkClick r:id="rId91" action="ppaction://hlinksldjump"/>
              <a:extLst>
                <a:ext uri="{FF2B5EF4-FFF2-40B4-BE49-F238E27FC236}">
                  <a16:creationId xmlns:a16="http://schemas.microsoft.com/office/drawing/2014/main" id="{D0541696-72DD-1F4C-86B4-219B67DBA574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TextBox 1205">
              <a:hlinkClick r:id="rId92" action="ppaction://hlinksldjump"/>
              <a:extLst>
                <a:ext uri="{FF2B5EF4-FFF2-40B4-BE49-F238E27FC236}">
                  <a16:creationId xmlns:a16="http://schemas.microsoft.com/office/drawing/2014/main" id="{834F6149-3557-FD4A-AD05-EB71E2F1F5D9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207" name="Right Arrow 1206">
              <a:hlinkClick r:id="rId92" action="ppaction://hlinksldjump"/>
              <a:extLst>
                <a:ext uri="{FF2B5EF4-FFF2-40B4-BE49-F238E27FC236}">
                  <a16:creationId xmlns:a16="http://schemas.microsoft.com/office/drawing/2014/main" id="{F8D1CDEE-4958-214D-8833-8BDF0521206D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8" name="Right Arrow 1207">
              <a:hlinkClick r:id="rId93" action="ppaction://hlinksldjump"/>
              <a:extLst>
                <a:ext uri="{FF2B5EF4-FFF2-40B4-BE49-F238E27FC236}">
                  <a16:creationId xmlns:a16="http://schemas.microsoft.com/office/drawing/2014/main" id="{6E28B268-FC4C-9546-A5A9-523B214B2301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9" name="Right Arrow 1208">
              <a:hlinkClick r:id="rId94" action="ppaction://hlinksldjump"/>
              <a:extLst>
                <a:ext uri="{FF2B5EF4-FFF2-40B4-BE49-F238E27FC236}">
                  <a16:creationId xmlns:a16="http://schemas.microsoft.com/office/drawing/2014/main" id="{316D4E7D-AA2C-484E-9999-F2E25F30A6DA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0" name="Right Arrow 1209">
              <a:hlinkClick r:id="rId95" action="ppaction://hlinksldjump"/>
              <a:extLst>
                <a:ext uri="{FF2B5EF4-FFF2-40B4-BE49-F238E27FC236}">
                  <a16:creationId xmlns:a16="http://schemas.microsoft.com/office/drawing/2014/main" id="{755D4FF4-F5E5-5E44-9BEA-27C019E43ABF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1" name="Right Arrow 1210">
              <a:hlinkClick r:id="rId96" action="ppaction://hlinksldjump"/>
              <a:extLst>
                <a:ext uri="{FF2B5EF4-FFF2-40B4-BE49-F238E27FC236}">
                  <a16:creationId xmlns:a16="http://schemas.microsoft.com/office/drawing/2014/main" id="{BE063EAC-A0C6-F149-B53A-313D049EEB09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2" name="Right Arrow 1211">
              <a:hlinkClick r:id="rId97" action="ppaction://hlinksldjump"/>
              <a:extLst>
                <a:ext uri="{FF2B5EF4-FFF2-40B4-BE49-F238E27FC236}">
                  <a16:creationId xmlns:a16="http://schemas.microsoft.com/office/drawing/2014/main" id="{0F010BD3-5C5C-294D-9433-436CCA3C4FF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3" name="Right Arrow 1212">
              <a:hlinkClick r:id="rId98" action="ppaction://hlinksldjump"/>
              <a:extLst>
                <a:ext uri="{FF2B5EF4-FFF2-40B4-BE49-F238E27FC236}">
                  <a16:creationId xmlns:a16="http://schemas.microsoft.com/office/drawing/2014/main" id="{3E7E7097-B58D-394A-A504-FB3A10238006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4" name="Right Arrow 1213">
              <a:hlinkClick r:id="rId99" action="ppaction://hlinksldjump"/>
              <a:extLst>
                <a:ext uri="{FF2B5EF4-FFF2-40B4-BE49-F238E27FC236}">
                  <a16:creationId xmlns:a16="http://schemas.microsoft.com/office/drawing/2014/main" id="{56F60881-A8EF-1D41-8518-C9F711019F02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5" name="Right Arrow 1214">
              <a:hlinkClick r:id="rId100" action="ppaction://hlinksldjump"/>
              <a:extLst>
                <a:ext uri="{FF2B5EF4-FFF2-40B4-BE49-F238E27FC236}">
                  <a16:creationId xmlns:a16="http://schemas.microsoft.com/office/drawing/2014/main" id="{CE70C584-7E67-7D4D-B6C2-22079B29427A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6" name="Right Arrow 1215">
              <a:hlinkClick r:id="rId101" action="ppaction://hlinksldjump"/>
              <a:extLst>
                <a:ext uri="{FF2B5EF4-FFF2-40B4-BE49-F238E27FC236}">
                  <a16:creationId xmlns:a16="http://schemas.microsoft.com/office/drawing/2014/main" id="{E027FC0F-99FE-854F-9D45-40409F429EF8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7" name="Right Arrow 1216">
              <a:hlinkClick r:id="rId102" action="ppaction://hlinksldjump"/>
              <a:extLst>
                <a:ext uri="{FF2B5EF4-FFF2-40B4-BE49-F238E27FC236}">
                  <a16:creationId xmlns:a16="http://schemas.microsoft.com/office/drawing/2014/main" id="{3C2D442D-3531-DD45-90CE-250AC0FADBF9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42202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2;p58">
            <a:extLst>
              <a:ext uri="{FF2B5EF4-FFF2-40B4-BE49-F238E27FC236}">
                <a16:creationId xmlns:a16="http://schemas.microsoft.com/office/drawing/2014/main" id="{DB2E4148-D0FE-FA43-8E0B-C1DAE42924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4333"/>
            <a:ext cx="10515600" cy="719235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Parallel ESNs with Ensemble Kalman Filter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7D42333C-1B24-A545-B569-A0365BF317D5}"/>
              </a:ext>
            </a:extLst>
          </p:cNvPr>
          <p:cNvPicPr>
            <a:picLocks noChangeAspect="1"/>
          </p:cNvPicPr>
          <p:nvPr/>
        </p:nvPicPr>
        <p:blipFill rotWithShape="1">
          <a:blip r:embed="rId52"/>
          <a:srcRect l="4509" t="4791" r="5210"/>
          <a:stretch/>
        </p:blipFill>
        <p:spPr>
          <a:xfrm>
            <a:off x="6585789" y="1123120"/>
            <a:ext cx="3654279" cy="2671666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8BA031AD-71F5-8946-8CDD-A326CC1C9BBB}"/>
              </a:ext>
            </a:extLst>
          </p:cNvPr>
          <p:cNvPicPr>
            <a:picLocks noChangeAspect="1"/>
          </p:cNvPicPr>
          <p:nvPr/>
        </p:nvPicPr>
        <p:blipFill rotWithShape="1">
          <a:blip r:embed="rId53"/>
          <a:srcRect l="4410" t="4786" r="7274"/>
          <a:stretch/>
        </p:blipFill>
        <p:spPr>
          <a:xfrm>
            <a:off x="6535977" y="3752332"/>
            <a:ext cx="3672067" cy="2969143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673D2D6F-0200-054D-9D18-39D7E88C151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366395" y="1391830"/>
            <a:ext cx="3530573" cy="72422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D3C281-C700-4046-B4A6-2CF715F4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44845-B3B1-034C-9FDE-F73B8A602E0A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895569" y="2620537"/>
            <a:ext cx="4763027" cy="3735813"/>
          </a:xfrm>
          <a:prstGeom prst="rect">
            <a:avLst/>
          </a:prstGeom>
        </p:spPr>
      </p:pic>
      <p:grpSp>
        <p:nvGrpSpPr>
          <p:cNvPr id="1181" name="Group 1180">
            <a:extLst>
              <a:ext uri="{FF2B5EF4-FFF2-40B4-BE49-F238E27FC236}">
                <a16:creationId xmlns:a16="http://schemas.microsoft.com/office/drawing/2014/main" id="{717027F1-2A31-B547-BC6C-22AC48E61F2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133" name="TextBox 1132">
              <a:hlinkClick r:id="rId56" action="ppaction://hlinksldjump"/>
              <a:extLst>
                <a:ext uri="{FF2B5EF4-FFF2-40B4-BE49-F238E27FC236}">
                  <a16:creationId xmlns:a16="http://schemas.microsoft.com/office/drawing/2014/main" id="{68F94846-C4EB-9C4A-84EC-22B1F15E7693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134" name="Right Arrow 1133">
              <a:hlinkClick r:id="rId56" action="ppaction://hlinksldjump"/>
              <a:extLst>
                <a:ext uri="{FF2B5EF4-FFF2-40B4-BE49-F238E27FC236}">
                  <a16:creationId xmlns:a16="http://schemas.microsoft.com/office/drawing/2014/main" id="{502098E0-3635-5D4D-84C5-616888BC18F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Right Arrow 1134">
              <a:hlinkClick r:id="rId57" action="ppaction://hlinksldjump"/>
              <a:extLst>
                <a:ext uri="{FF2B5EF4-FFF2-40B4-BE49-F238E27FC236}">
                  <a16:creationId xmlns:a16="http://schemas.microsoft.com/office/drawing/2014/main" id="{E0571695-69D8-FC4E-B878-56201F52DD49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Right Arrow 1135">
              <a:hlinkClick r:id="rId58" action="ppaction://hlinksldjump"/>
              <a:extLst>
                <a:ext uri="{FF2B5EF4-FFF2-40B4-BE49-F238E27FC236}">
                  <a16:creationId xmlns:a16="http://schemas.microsoft.com/office/drawing/2014/main" id="{A87ED1C0-1F97-1043-8EFE-A809E9315D0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Right Arrow 1136">
              <a:hlinkClick r:id="rId59" action="ppaction://hlinksldjump"/>
              <a:extLst>
                <a:ext uri="{FF2B5EF4-FFF2-40B4-BE49-F238E27FC236}">
                  <a16:creationId xmlns:a16="http://schemas.microsoft.com/office/drawing/2014/main" id="{A517E340-3A1D-C54B-843E-8E3B3D712B1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8" name="TextBox 1137">
              <a:hlinkClick r:id="rId60" action="ppaction://hlinksldjump"/>
              <a:extLst>
                <a:ext uri="{FF2B5EF4-FFF2-40B4-BE49-F238E27FC236}">
                  <a16:creationId xmlns:a16="http://schemas.microsoft.com/office/drawing/2014/main" id="{9020F916-E7A7-4141-BCCC-D7C28F4F054D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139" name="Right Arrow 1138">
              <a:hlinkClick r:id="rId60" action="ppaction://hlinksldjump"/>
              <a:extLst>
                <a:ext uri="{FF2B5EF4-FFF2-40B4-BE49-F238E27FC236}">
                  <a16:creationId xmlns:a16="http://schemas.microsoft.com/office/drawing/2014/main" id="{F36B2D78-4C19-4E47-A944-D3BADCE2BBC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ight Arrow 1139">
              <a:hlinkClick r:id="rId61" action="ppaction://hlinksldjump"/>
              <a:extLst>
                <a:ext uri="{FF2B5EF4-FFF2-40B4-BE49-F238E27FC236}">
                  <a16:creationId xmlns:a16="http://schemas.microsoft.com/office/drawing/2014/main" id="{5E3949C4-DB95-C040-9708-460ACF90F92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Right Arrow 1140">
              <a:hlinkClick r:id="rId62" action="ppaction://hlinksldjump"/>
              <a:extLst>
                <a:ext uri="{FF2B5EF4-FFF2-40B4-BE49-F238E27FC236}">
                  <a16:creationId xmlns:a16="http://schemas.microsoft.com/office/drawing/2014/main" id="{509B5EE2-E41B-914C-A927-CE191BE937E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Right Arrow 1141">
              <a:hlinkClick r:id="rId63" action="ppaction://hlinksldjump"/>
              <a:extLst>
                <a:ext uri="{FF2B5EF4-FFF2-40B4-BE49-F238E27FC236}">
                  <a16:creationId xmlns:a16="http://schemas.microsoft.com/office/drawing/2014/main" id="{14BB5991-E163-0B42-8D03-CB9A6838282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ight Arrow 1142">
              <a:hlinkClick r:id="rId64" action="ppaction://hlinksldjump"/>
              <a:extLst>
                <a:ext uri="{FF2B5EF4-FFF2-40B4-BE49-F238E27FC236}">
                  <a16:creationId xmlns:a16="http://schemas.microsoft.com/office/drawing/2014/main" id="{83D29180-7A5C-0141-AEB6-B5C84EBC6BF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Right Arrow 1143">
              <a:hlinkClick r:id="rId65" action="ppaction://hlinksldjump"/>
              <a:extLst>
                <a:ext uri="{FF2B5EF4-FFF2-40B4-BE49-F238E27FC236}">
                  <a16:creationId xmlns:a16="http://schemas.microsoft.com/office/drawing/2014/main" id="{88DC915A-8861-1D45-9380-999C144E85C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5" name="Right Arrow 1144">
              <a:hlinkClick r:id="rId66" action="ppaction://hlinksldjump"/>
              <a:extLst>
                <a:ext uri="{FF2B5EF4-FFF2-40B4-BE49-F238E27FC236}">
                  <a16:creationId xmlns:a16="http://schemas.microsoft.com/office/drawing/2014/main" id="{B0A224EC-1A41-DC41-9AF2-C7AC4D5517A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6" name="Right Arrow 1145">
              <a:hlinkClick r:id="rId67" action="ppaction://hlinksldjump"/>
              <a:extLst>
                <a:ext uri="{FF2B5EF4-FFF2-40B4-BE49-F238E27FC236}">
                  <a16:creationId xmlns:a16="http://schemas.microsoft.com/office/drawing/2014/main" id="{20D5A377-DE23-314D-88DC-0052F5C5244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7" name="TextBox 1146">
              <a:hlinkClick r:id="rId68" action="ppaction://hlinksldjump"/>
              <a:extLst>
                <a:ext uri="{FF2B5EF4-FFF2-40B4-BE49-F238E27FC236}">
                  <a16:creationId xmlns:a16="http://schemas.microsoft.com/office/drawing/2014/main" id="{7F222E54-00DA-AE4E-A8ED-8A723BCC2F0B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148" name="Right Arrow 1147">
              <a:hlinkClick r:id="rId68" action="ppaction://hlinksldjump"/>
              <a:extLst>
                <a:ext uri="{FF2B5EF4-FFF2-40B4-BE49-F238E27FC236}">
                  <a16:creationId xmlns:a16="http://schemas.microsoft.com/office/drawing/2014/main" id="{E3080935-B2B9-BD4A-B556-48717B33F72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9" name="Right Arrow 1148">
              <a:hlinkClick r:id="rId69" action="ppaction://hlinksldjump"/>
              <a:extLst>
                <a:ext uri="{FF2B5EF4-FFF2-40B4-BE49-F238E27FC236}">
                  <a16:creationId xmlns:a16="http://schemas.microsoft.com/office/drawing/2014/main" id="{2C4094E8-AA86-4443-8007-0282C88EE166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0" name="Right Arrow 1149">
              <a:hlinkClick r:id="rId70" action="ppaction://hlinksldjump"/>
              <a:extLst>
                <a:ext uri="{FF2B5EF4-FFF2-40B4-BE49-F238E27FC236}">
                  <a16:creationId xmlns:a16="http://schemas.microsoft.com/office/drawing/2014/main" id="{7F034413-1CEE-114C-8442-D88901EBAE5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1" name="Right Arrow 1150">
              <a:hlinkClick r:id="rId71" action="ppaction://hlinksldjump"/>
              <a:extLst>
                <a:ext uri="{FF2B5EF4-FFF2-40B4-BE49-F238E27FC236}">
                  <a16:creationId xmlns:a16="http://schemas.microsoft.com/office/drawing/2014/main" id="{10AC4706-B510-3D47-A0C7-CF0FFF3E86A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2" name="Right Arrow 1151">
              <a:hlinkClick r:id="rId72" action="ppaction://hlinksldjump"/>
              <a:extLst>
                <a:ext uri="{FF2B5EF4-FFF2-40B4-BE49-F238E27FC236}">
                  <a16:creationId xmlns:a16="http://schemas.microsoft.com/office/drawing/2014/main" id="{7032B319-66CE-EE43-99FA-0E130CF62A57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3" name="Right Arrow 1152">
              <a:hlinkClick r:id="rId73" action="ppaction://hlinksldjump"/>
              <a:extLst>
                <a:ext uri="{FF2B5EF4-FFF2-40B4-BE49-F238E27FC236}">
                  <a16:creationId xmlns:a16="http://schemas.microsoft.com/office/drawing/2014/main" id="{56437FAB-B903-E740-A68A-C7307A57C8CF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4" name="Right Arrow 1153">
              <a:hlinkClick r:id="rId74" action="ppaction://hlinksldjump"/>
              <a:extLst>
                <a:ext uri="{FF2B5EF4-FFF2-40B4-BE49-F238E27FC236}">
                  <a16:creationId xmlns:a16="http://schemas.microsoft.com/office/drawing/2014/main" id="{F52AF61C-6E04-8345-B3C7-BE2C561B9ACC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5" name="Right Arrow 1154">
              <a:hlinkClick r:id="rId75" action="ppaction://hlinksldjump"/>
              <a:extLst>
                <a:ext uri="{FF2B5EF4-FFF2-40B4-BE49-F238E27FC236}">
                  <a16:creationId xmlns:a16="http://schemas.microsoft.com/office/drawing/2014/main" id="{9E0D628D-1A78-464C-A2E0-C0F2F2079FA6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6" name="Right Arrow 1155">
              <a:hlinkClick r:id="rId76" action="ppaction://hlinksldjump"/>
              <a:extLst>
                <a:ext uri="{FF2B5EF4-FFF2-40B4-BE49-F238E27FC236}">
                  <a16:creationId xmlns:a16="http://schemas.microsoft.com/office/drawing/2014/main" id="{6E4B6580-1DE7-F941-B1A2-4F726DE9995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7" name="Right Arrow 1156">
              <a:hlinkClick r:id="rId77" action="ppaction://hlinksldjump"/>
              <a:extLst>
                <a:ext uri="{FF2B5EF4-FFF2-40B4-BE49-F238E27FC236}">
                  <a16:creationId xmlns:a16="http://schemas.microsoft.com/office/drawing/2014/main" id="{0E84B053-B323-3D47-AF21-51932F12F9AA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8" name="Right Arrow 1157">
              <a:hlinkClick r:id="rId78" action="ppaction://hlinksldjump"/>
              <a:extLst>
                <a:ext uri="{FF2B5EF4-FFF2-40B4-BE49-F238E27FC236}">
                  <a16:creationId xmlns:a16="http://schemas.microsoft.com/office/drawing/2014/main" id="{4A818529-FEB8-4143-831C-3A1642CF3E8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9" name="TextBox 1158">
              <a:hlinkClick r:id="rId79" action="ppaction://hlinksldjump"/>
              <a:extLst>
                <a:ext uri="{FF2B5EF4-FFF2-40B4-BE49-F238E27FC236}">
                  <a16:creationId xmlns:a16="http://schemas.microsoft.com/office/drawing/2014/main" id="{FBB1DF8C-B959-654D-8155-A7478011D5C7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160" name="Right Arrow 1159">
              <a:hlinkClick r:id="rId79" action="ppaction://hlinksldjump"/>
              <a:extLst>
                <a:ext uri="{FF2B5EF4-FFF2-40B4-BE49-F238E27FC236}">
                  <a16:creationId xmlns:a16="http://schemas.microsoft.com/office/drawing/2014/main" id="{BD2E6994-4AF2-424A-88CE-57E3F1EFA7D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1" name="Right Arrow 1160">
              <a:hlinkClick r:id="rId80" action="ppaction://hlinksldjump"/>
              <a:extLst>
                <a:ext uri="{FF2B5EF4-FFF2-40B4-BE49-F238E27FC236}">
                  <a16:creationId xmlns:a16="http://schemas.microsoft.com/office/drawing/2014/main" id="{0226C67A-1F8D-7C45-81A4-56347AC7B584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2" name="Right Arrow 1161">
              <a:hlinkClick r:id="rId81" action="ppaction://hlinksldjump"/>
              <a:extLst>
                <a:ext uri="{FF2B5EF4-FFF2-40B4-BE49-F238E27FC236}">
                  <a16:creationId xmlns:a16="http://schemas.microsoft.com/office/drawing/2014/main" id="{749DD49F-C569-654E-9BB5-C301EA2FA5AF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3" name="Right Arrow 1162">
              <a:hlinkClick r:id="rId82" action="ppaction://hlinksldjump"/>
              <a:extLst>
                <a:ext uri="{FF2B5EF4-FFF2-40B4-BE49-F238E27FC236}">
                  <a16:creationId xmlns:a16="http://schemas.microsoft.com/office/drawing/2014/main" id="{38390F72-9A8C-3D43-BA90-BB4E4265ADC1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4" name="Right Arrow 1163">
              <a:hlinkClick r:id="rId83" action="ppaction://hlinksldjump"/>
              <a:extLst>
                <a:ext uri="{FF2B5EF4-FFF2-40B4-BE49-F238E27FC236}">
                  <a16:creationId xmlns:a16="http://schemas.microsoft.com/office/drawing/2014/main" id="{0E619A1B-E04E-B148-AAE4-EF405BB8C91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5" name="Right Arrow 1164">
              <a:hlinkClick r:id="rId84" action="ppaction://hlinksldjump"/>
              <a:extLst>
                <a:ext uri="{FF2B5EF4-FFF2-40B4-BE49-F238E27FC236}">
                  <a16:creationId xmlns:a16="http://schemas.microsoft.com/office/drawing/2014/main" id="{1BEF5EE2-0538-924F-AFA3-9E0E753FA2BE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6" name="Right Arrow 1165">
              <a:hlinkClick r:id="rId85" action="ppaction://hlinksldjump"/>
              <a:extLst>
                <a:ext uri="{FF2B5EF4-FFF2-40B4-BE49-F238E27FC236}">
                  <a16:creationId xmlns:a16="http://schemas.microsoft.com/office/drawing/2014/main" id="{9207C860-9B94-5348-9981-09B16D3161D9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7" name="Right Arrow 1166">
              <a:hlinkClick r:id="rId86" action="ppaction://hlinksldjump"/>
              <a:extLst>
                <a:ext uri="{FF2B5EF4-FFF2-40B4-BE49-F238E27FC236}">
                  <a16:creationId xmlns:a16="http://schemas.microsoft.com/office/drawing/2014/main" id="{8B29BF76-E6E3-6146-81DD-9EA2C65F89A2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8" name="Right Arrow 1167">
              <a:hlinkClick r:id="rId87" action="ppaction://hlinksldjump"/>
              <a:extLst>
                <a:ext uri="{FF2B5EF4-FFF2-40B4-BE49-F238E27FC236}">
                  <a16:creationId xmlns:a16="http://schemas.microsoft.com/office/drawing/2014/main" id="{BC164E99-A311-F645-9DF7-0E71256C57AB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9" name="TextBox 1168">
              <a:hlinkClick r:id="rId88" action="ppaction://hlinksldjump"/>
              <a:extLst>
                <a:ext uri="{FF2B5EF4-FFF2-40B4-BE49-F238E27FC236}">
                  <a16:creationId xmlns:a16="http://schemas.microsoft.com/office/drawing/2014/main" id="{330FA9A4-822A-6C45-9F58-931186139863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170" name="Right Arrow 1169">
              <a:hlinkClick r:id="rId88" action="ppaction://hlinksldjump"/>
              <a:extLst>
                <a:ext uri="{FF2B5EF4-FFF2-40B4-BE49-F238E27FC236}">
                  <a16:creationId xmlns:a16="http://schemas.microsoft.com/office/drawing/2014/main" id="{C47882A7-6BEA-A743-91CF-7C7B6A5C4C03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1" name="Right Arrow 1170">
              <a:hlinkClick r:id="rId89" action="ppaction://hlinksldjump"/>
              <a:extLst>
                <a:ext uri="{FF2B5EF4-FFF2-40B4-BE49-F238E27FC236}">
                  <a16:creationId xmlns:a16="http://schemas.microsoft.com/office/drawing/2014/main" id="{D8C85701-3295-004D-AAD3-4C6F9A0FDC8E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2" name="Right Arrow 1171">
              <a:hlinkClick r:id="rId90" action="ppaction://hlinksldjump"/>
              <a:extLst>
                <a:ext uri="{FF2B5EF4-FFF2-40B4-BE49-F238E27FC236}">
                  <a16:creationId xmlns:a16="http://schemas.microsoft.com/office/drawing/2014/main" id="{3C9FEF23-2D03-1D48-A057-A9374E5F5F66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3" name="Right Arrow 1172">
              <a:hlinkClick r:id="rId91" action="ppaction://hlinksldjump"/>
              <a:extLst>
                <a:ext uri="{FF2B5EF4-FFF2-40B4-BE49-F238E27FC236}">
                  <a16:creationId xmlns:a16="http://schemas.microsoft.com/office/drawing/2014/main" id="{455B0D3C-8536-A34F-80C9-B3E96DDD2B52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4" name="Right Arrow 1173">
              <a:hlinkClick r:id="rId92" action="ppaction://hlinksldjump"/>
              <a:extLst>
                <a:ext uri="{FF2B5EF4-FFF2-40B4-BE49-F238E27FC236}">
                  <a16:creationId xmlns:a16="http://schemas.microsoft.com/office/drawing/2014/main" id="{D2B5194B-79BA-0746-948A-62E487EC4AD8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5" name="Right Arrow 1174">
              <a:hlinkClick r:id="rId93" action="ppaction://hlinksldjump"/>
              <a:extLst>
                <a:ext uri="{FF2B5EF4-FFF2-40B4-BE49-F238E27FC236}">
                  <a16:creationId xmlns:a16="http://schemas.microsoft.com/office/drawing/2014/main" id="{B1FE8A98-1F17-F842-89CA-45A2806B45C7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6" name="Right Arrow 1175">
              <a:hlinkClick r:id="rId94" action="ppaction://hlinksldjump"/>
              <a:extLst>
                <a:ext uri="{FF2B5EF4-FFF2-40B4-BE49-F238E27FC236}">
                  <a16:creationId xmlns:a16="http://schemas.microsoft.com/office/drawing/2014/main" id="{10D2BF2E-6418-3344-A653-D4209C1E02DE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7" name="Right Arrow 1176">
              <a:hlinkClick r:id="rId95" action="ppaction://hlinksldjump"/>
              <a:extLst>
                <a:ext uri="{FF2B5EF4-FFF2-40B4-BE49-F238E27FC236}">
                  <a16:creationId xmlns:a16="http://schemas.microsoft.com/office/drawing/2014/main" id="{BAC5F6BE-C53C-8248-AC0E-041EC996EE36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8" name="Right Arrow 1177">
              <a:hlinkClick r:id="rId96" action="ppaction://hlinksldjump"/>
              <a:extLst>
                <a:ext uri="{FF2B5EF4-FFF2-40B4-BE49-F238E27FC236}">
                  <a16:creationId xmlns:a16="http://schemas.microsoft.com/office/drawing/2014/main" id="{DFD3AAB8-06E4-8547-9AF8-021A87B1738B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Right Arrow 1178">
              <a:hlinkClick r:id="rId97" action="ppaction://hlinksldjump"/>
              <a:extLst>
                <a:ext uri="{FF2B5EF4-FFF2-40B4-BE49-F238E27FC236}">
                  <a16:creationId xmlns:a16="http://schemas.microsoft.com/office/drawing/2014/main" id="{8A5E13A1-1B4C-F34A-8A8F-83BB6A0D492F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Right Arrow 1179">
              <a:hlinkClick r:id="rId98" action="ppaction://hlinksldjump"/>
              <a:extLst>
                <a:ext uri="{FF2B5EF4-FFF2-40B4-BE49-F238E27FC236}">
                  <a16:creationId xmlns:a16="http://schemas.microsoft.com/office/drawing/2014/main" id="{2E950B31-3130-2B44-8191-655794842099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82" name="TextBox 1181">
            <a:extLst>
              <a:ext uri="{FF2B5EF4-FFF2-40B4-BE49-F238E27FC236}">
                <a16:creationId xmlns:a16="http://schemas.microsoft.com/office/drawing/2014/main" id="{22C11F14-B584-E243-8864-847C8DC90508}"/>
              </a:ext>
            </a:extLst>
          </p:cNvPr>
          <p:cNvSpPr txBox="1"/>
          <p:nvPr/>
        </p:nvSpPr>
        <p:spPr>
          <a:xfrm>
            <a:off x="1305081" y="1062235"/>
            <a:ext cx="3851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Lorenz-96 System [Lorenz, 1996]</a:t>
            </a:r>
          </a:p>
        </p:txBody>
      </p:sp>
      <p:pic>
        <p:nvPicPr>
          <p:cNvPr id="1183" name="Picture 1182">
            <a:extLst>
              <a:ext uri="{FF2B5EF4-FFF2-40B4-BE49-F238E27FC236}">
                <a16:creationId xmlns:a16="http://schemas.microsoft.com/office/drawing/2014/main" id="{1814DCAC-0C21-3648-86A2-D75E8B1DEC73}"/>
              </a:ext>
            </a:extLst>
          </p:cNvPr>
          <p:cNvPicPr>
            <a:picLocks noChangeAspect="1"/>
          </p:cNvPicPr>
          <p:nvPr/>
        </p:nvPicPr>
        <p:blipFill>
          <a:blip r:embed="rId99"/>
          <a:stretch>
            <a:fillRect/>
          </a:stretch>
        </p:blipFill>
        <p:spPr>
          <a:xfrm>
            <a:off x="1305477" y="2200362"/>
            <a:ext cx="2618232" cy="25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05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2;p58">
            <a:extLst>
              <a:ext uri="{FF2B5EF4-FFF2-40B4-BE49-F238E27FC236}">
                <a16:creationId xmlns:a16="http://schemas.microsoft.com/office/drawing/2014/main" id="{15428F6B-AAEC-F643-B0F7-7FFB29FED9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76636"/>
            <a:ext cx="10515600" cy="658258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Application: Traffic Congestion Prediction with Numina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79D810-56B4-784B-AC42-F8D8CFBC24DA}"/>
              </a:ext>
            </a:extLst>
          </p:cNvPr>
          <p:cNvPicPr>
            <a:picLocks noChangeAspect="1"/>
          </p:cNvPicPr>
          <p:nvPr/>
        </p:nvPicPr>
        <p:blipFill rotWithShape="1">
          <a:blip r:embed="rId52"/>
          <a:srcRect l="9613" t="10011" r="4814" b="3726"/>
          <a:stretch/>
        </p:blipFill>
        <p:spPr>
          <a:xfrm>
            <a:off x="6275371" y="3429000"/>
            <a:ext cx="4005472" cy="3027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9BB09-D793-034C-B130-8488AEC1B10F}"/>
              </a:ext>
            </a:extLst>
          </p:cNvPr>
          <p:cNvPicPr>
            <a:picLocks noChangeAspect="1"/>
          </p:cNvPicPr>
          <p:nvPr/>
        </p:nvPicPr>
        <p:blipFill rotWithShape="1">
          <a:blip r:embed="rId53"/>
          <a:srcRect l="10162" t="31566" r="7380" b="25019"/>
          <a:stretch/>
        </p:blipFill>
        <p:spPr>
          <a:xfrm>
            <a:off x="2237187" y="1050645"/>
            <a:ext cx="7523265" cy="2351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E55C14-C5A5-6E49-AF5B-9629480460C6}"/>
              </a:ext>
            </a:extLst>
          </p:cNvPr>
          <p:cNvPicPr>
            <a:picLocks noChangeAspect="1"/>
          </p:cNvPicPr>
          <p:nvPr/>
        </p:nvPicPr>
        <p:blipFill rotWithShape="1">
          <a:blip r:embed="rId54"/>
          <a:srcRect l="7887" t="6318" r="13643"/>
          <a:stretch/>
        </p:blipFill>
        <p:spPr>
          <a:xfrm>
            <a:off x="838200" y="3460654"/>
            <a:ext cx="3768387" cy="3143346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E2A6DDA-E87F-F04A-8CAB-7E5FD1AF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36</a:t>
            </a:fld>
            <a:endParaRPr lang="en-US"/>
          </a:p>
        </p:txBody>
      </p:sp>
      <p:grpSp>
        <p:nvGrpSpPr>
          <p:cNvPr id="1146" name="Group 1145">
            <a:extLst>
              <a:ext uri="{FF2B5EF4-FFF2-40B4-BE49-F238E27FC236}">
                <a16:creationId xmlns:a16="http://schemas.microsoft.com/office/drawing/2014/main" id="{C2C45134-F7CB-A345-B043-D7B7BC8A6CA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098" name="TextBox 1097">
              <a:hlinkClick r:id="rId55" action="ppaction://hlinksldjump"/>
              <a:extLst>
                <a:ext uri="{FF2B5EF4-FFF2-40B4-BE49-F238E27FC236}">
                  <a16:creationId xmlns:a16="http://schemas.microsoft.com/office/drawing/2014/main" id="{77EC5128-B0C4-6142-BD1E-2CCAE430D200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099" name="Right Arrow 1098">
              <a:hlinkClick r:id="rId55" action="ppaction://hlinksldjump"/>
              <a:extLst>
                <a:ext uri="{FF2B5EF4-FFF2-40B4-BE49-F238E27FC236}">
                  <a16:creationId xmlns:a16="http://schemas.microsoft.com/office/drawing/2014/main" id="{C8AA9422-21DB-0545-8B60-51435527213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Right Arrow 1099">
              <a:hlinkClick r:id="rId56" action="ppaction://hlinksldjump"/>
              <a:extLst>
                <a:ext uri="{FF2B5EF4-FFF2-40B4-BE49-F238E27FC236}">
                  <a16:creationId xmlns:a16="http://schemas.microsoft.com/office/drawing/2014/main" id="{0A833191-2CFE-BA42-B5EF-681995F0E4F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Right Arrow 1100">
              <a:hlinkClick r:id="rId57" action="ppaction://hlinksldjump"/>
              <a:extLst>
                <a:ext uri="{FF2B5EF4-FFF2-40B4-BE49-F238E27FC236}">
                  <a16:creationId xmlns:a16="http://schemas.microsoft.com/office/drawing/2014/main" id="{AE50E0F4-8A5F-594E-BE0B-7B5175A766F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Right Arrow 1101">
              <a:hlinkClick r:id="rId58" action="ppaction://hlinksldjump"/>
              <a:extLst>
                <a:ext uri="{FF2B5EF4-FFF2-40B4-BE49-F238E27FC236}">
                  <a16:creationId xmlns:a16="http://schemas.microsoft.com/office/drawing/2014/main" id="{A8B56637-667C-3C41-A13D-4DD7325C9B0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TextBox 1102">
              <a:hlinkClick r:id="rId59" action="ppaction://hlinksldjump"/>
              <a:extLst>
                <a:ext uri="{FF2B5EF4-FFF2-40B4-BE49-F238E27FC236}">
                  <a16:creationId xmlns:a16="http://schemas.microsoft.com/office/drawing/2014/main" id="{1FAE843D-15E3-464C-B76D-FE661A8FB6A2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104" name="Right Arrow 1103">
              <a:hlinkClick r:id="rId59" action="ppaction://hlinksldjump"/>
              <a:extLst>
                <a:ext uri="{FF2B5EF4-FFF2-40B4-BE49-F238E27FC236}">
                  <a16:creationId xmlns:a16="http://schemas.microsoft.com/office/drawing/2014/main" id="{53559DA8-E6E6-F94C-8C45-BDB97359074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Right Arrow 1104">
              <a:hlinkClick r:id="rId60" action="ppaction://hlinksldjump"/>
              <a:extLst>
                <a:ext uri="{FF2B5EF4-FFF2-40B4-BE49-F238E27FC236}">
                  <a16:creationId xmlns:a16="http://schemas.microsoft.com/office/drawing/2014/main" id="{45FDD29B-208A-DE40-8813-11BD8190900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Right Arrow 1105">
              <a:hlinkClick r:id="rId61" action="ppaction://hlinksldjump"/>
              <a:extLst>
                <a:ext uri="{FF2B5EF4-FFF2-40B4-BE49-F238E27FC236}">
                  <a16:creationId xmlns:a16="http://schemas.microsoft.com/office/drawing/2014/main" id="{3A7A845D-3ECD-F745-96D4-073A0E297FBD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Right Arrow 1106">
              <a:hlinkClick r:id="rId62" action="ppaction://hlinksldjump"/>
              <a:extLst>
                <a:ext uri="{FF2B5EF4-FFF2-40B4-BE49-F238E27FC236}">
                  <a16:creationId xmlns:a16="http://schemas.microsoft.com/office/drawing/2014/main" id="{46B80D06-4E58-2743-970A-929108A910F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Right Arrow 1107">
              <a:hlinkClick r:id="rId63" action="ppaction://hlinksldjump"/>
              <a:extLst>
                <a:ext uri="{FF2B5EF4-FFF2-40B4-BE49-F238E27FC236}">
                  <a16:creationId xmlns:a16="http://schemas.microsoft.com/office/drawing/2014/main" id="{94A1CCE9-F9E4-DA44-BD57-8A4F930E1B4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Right Arrow 1108">
              <a:hlinkClick r:id="rId64" action="ppaction://hlinksldjump"/>
              <a:extLst>
                <a:ext uri="{FF2B5EF4-FFF2-40B4-BE49-F238E27FC236}">
                  <a16:creationId xmlns:a16="http://schemas.microsoft.com/office/drawing/2014/main" id="{3228B4AB-B0A3-974B-BF32-D91620945B6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Right Arrow 1109">
              <a:hlinkClick r:id="rId65" action="ppaction://hlinksldjump"/>
              <a:extLst>
                <a:ext uri="{FF2B5EF4-FFF2-40B4-BE49-F238E27FC236}">
                  <a16:creationId xmlns:a16="http://schemas.microsoft.com/office/drawing/2014/main" id="{43E0AA7D-2D1C-6647-89A9-38A6B230E75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Right Arrow 1110">
              <a:hlinkClick r:id="rId66" action="ppaction://hlinksldjump"/>
              <a:extLst>
                <a:ext uri="{FF2B5EF4-FFF2-40B4-BE49-F238E27FC236}">
                  <a16:creationId xmlns:a16="http://schemas.microsoft.com/office/drawing/2014/main" id="{C3D269E3-6A87-A248-9416-73B8740D912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TextBox 1111">
              <a:hlinkClick r:id="rId67" action="ppaction://hlinksldjump"/>
              <a:extLst>
                <a:ext uri="{FF2B5EF4-FFF2-40B4-BE49-F238E27FC236}">
                  <a16:creationId xmlns:a16="http://schemas.microsoft.com/office/drawing/2014/main" id="{86603BB2-85CF-E449-83B4-E78342575D31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113" name="Right Arrow 1112">
              <a:hlinkClick r:id="rId67" action="ppaction://hlinksldjump"/>
              <a:extLst>
                <a:ext uri="{FF2B5EF4-FFF2-40B4-BE49-F238E27FC236}">
                  <a16:creationId xmlns:a16="http://schemas.microsoft.com/office/drawing/2014/main" id="{36D6F73F-4748-E249-A19C-962B1837473F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Right Arrow 1113">
              <a:hlinkClick r:id="rId68" action="ppaction://hlinksldjump"/>
              <a:extLst>
                <a:ext uri="{FF2B5EF4-FFF2-40B4-BE49-F238E27FC236}">
                  <a16:creationId xmlns:a16="http://schemas.microsoft.com/office/drawing/2014/main" id="{35684F89-C695-484E-8E3E-09AAD9EAC11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Right Arrow 1114">
              <a:hlinkClick r:id="rId69" action="ppaction://hlinksldjump"/>
              <a:extLst>
                <a:ext uri="{FF2B5EF4-FFF2-40B4-BE49-F238E27FC236}">
                  <a16:creationId xmlns:a16="http://schemas.microsoft.com/office/drawing/2014/main" id="{D12355C8-7906-694F-BBE8-53B72827AEA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Right Arrow 1115">
              <a:hlinkClick r:id="rId70" action="ppaction://hlinksldjump"/>
              <a:extLst>
                <a:ext uri="{FF2B5EF4-FFF2-40B4-BE49-F238E27FC236}">
                  <a16:creationId xmlns:a16="http://schemas.microsoft.com/office/drawing/2014/main" id="{8957F980-A094-D04D-8426-8119AFF2743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7" name="Right Arrow 1116">
              <a:hlinkClick r:id="rId71" action="ppaction://hlinksldjump"/>
              <a:extLst>
                <a:ext uri="{FF2B5EF4-FFF2-40B4-BE49-F238E27FC236}">
                  <a16:creationId xmlns:a16="http://schemas.microsoft.com/office/drawing/2014/main" id="{0BBEC0A3-51FF-A042-B8FB-60F17CD428BA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Right Arrow 1117">
              <a:hlinkClick r:id="rId72" action="ppaction://hlinksldjump"/>
              <a:extLst>
                <a:ext uri="{FF2B5EF4-FFF2-40B4-BE49-F238E27FC236}">
                  <a16:creationId xmlns:a16="http://schemas.microsoft.com/office/drawing/2014/main" id="{F9F0B0B4-A8F5-AF41-B31A-CCF0ACC8624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Right Arrow 1118">
              <a:hlinkClick r:id="rId73" action="ppaction://hlinksldjump"/>
              <a:extLst>
                <a:ext uri="{FF2B5EF4-FFF2-40B4-BE49-F238E27FC236}">
                  <a16:creationId xmlns:a16="http://schemas.microsoft.com/office/drawing/2014/main" id="{9E706632-B3DB-E145-AFFD-C29682CDBFE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Right Arrow 1119">
              <a:hlinkClick r:id="rId74" action="ppaction://hlinksldjump"/>
              <a:extLst>
                <a:ext uri="{FF2B5EF4-FFF2-40B4-BE49-F238E27FC236}">
                  <a16:creationId xmlns:a16="http://schemas.microsoft.com/office/drawing/2014/main" id="{0381ED88-9208-2B47-9A20-C7B33C91301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Right Arrow 1120">
              <a:hlinkClick r:id="rId75" action="ppaction://hlinksldjump"/>
              <a:extLst>
                <a:ext uri="{FF2B5EF4-FFF2-40B4-BE49-F238E27FC236}">
                  <a16:creationId xmlns:a16="http://schemas.microsoft.com/office/drawing/2014/main" id="{04395C53-D7B9-7E4B-87DF-DFD138EE361B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Right Arrow 1121">
              <a:hlinkClick r:id="rId76" action="ppaction://hlinksldjump"/>
              <a:extLst>
                <a:ext uri="{FF2B5EF4-FFF2-40B4-BE49-F238E27FC236}">
                  <a16:creationId xmlns:a16="http://schemas.microsoft.com/office/drawing/2014/main" id="{C125B7F7-E922-4649-ACD8-68CC7D43C1DF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Right Arrow 1122">
              <a:hlinkClick r:id="rId77" action="ppaction://hlinksldjump"/>
              <a:extLst>
                <a:ext uri="{FF2B5EF4-FFF2-40B4-BE49-F238E27FC236}">
                  <a16:creationId xmlns:a16="http://schemas.microsoft.com/office/drawing/2014/main" id="{631D413A-12CF-CD49-9E32-1D6B3E39C46B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TextBox 1123">
              <a:hlinkClick r:id="rId78" action="ppaction://hlinksldjump"/>
              <a:extLst>
                <a:ext uri="{FF2B5EF4-FFF2-40B4-BE49-F238E27FC236}">
                  <a16:creationId xmlns:a16="http://schemas.microsoft.com/office/drawing/2014/main" id="{830740C6-88C5-5E4C-8F9B-AF847BF9F344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125" name="Right Arrow 1124">
              <a:hlinkClick r:id="rId78" action="ppaction://hlinksldjump"/>
              <a:extLst>
                <a:ext uri="{FF2B5EF4-FFF2-40B4-BE49-F238E27FC236}">
                  <a16:creationId xmlns:a16="http://schemas.microsoft.com/office/drawing/2014/main" id="{91A81F19-EB05-CB4F-BD39-E4D65A6581AC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Right Arrow 1125">
              <a:hlinkClick r:id="rId79" action="ppaction://hlinksldjump"/>
              <a:extLst>
                <a:ext uri="{FF2B5EF4-FFF2-40B4-BE49-F238E27FC236}">
                  <a16:creationId xmlns:a16="http://schemas.microsoft.com/office/drawing/2014/main" id="{ADA260E7-E1CE-654B-ABA2-D9A6CBC7786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Right Arrow 1126">
              <a:hlinkClick r:id="rId80" action="ppaction://hlinksldjump"/>
              <a:extLst>
                <a:ext uri="{FF2B5EF4-FFF2-40B4-BE49-F238E27FC236}">
                  <a16:creationId xmlns:a16="http://schemas.microsoft.com/office/drawing/2014/main" id="{85BDA3C8-BACE-6243-A725-299445AA98BA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Right Arrow 1127">
              <a:hlinkClick r:id="rId81" action="ppaction://hlinksldjump"/>
              <a:extLst>
                <a:ext uri="{FF2B5EF4-FFF2-40B4-BE49-F238E27FC236}">
                  <a16:creationId xmlns:a16="http://schemas.microsoft.com/office/drawing/2014/main" id="{BE7C50DF-925D-0342-BD53-EA1017E45622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Right Arrow 1128">
              <a:hlinkClick r:id="rId82" action="ppaction://hlinksldjump"/>
              <a:extLst>
                <a:ext uri="{FF2B5EF4-FFF2-40B4-BE49-F238E27FC236}">
                  <a16:creationId xmlns:a16="http://schemas.microsoft.com/office/drawing/2014/main" id="{583FBFB9-6E1E-BD4D-9773-A4BFBF6758F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Right Arrow 1129">
              <a:hlinkClick r:id="rId83" action="ppaction://hlinksldjump"/>
              <a:extLst>
                <a:ext uri="{FF2B5EF4-FFF2-40B4-BE49-F238E27FC236}">
                  <a16:creationId xmlns:a16="http://schemas.microsoft.com/office/drawing/2014/main" id="{3EB63705-27E1-4440-B230-1E3E8973058D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Right Arrow 1130">
              <a:hlinkClick r:id="rId84" action="ppaction://hlinksldjump"/>
              <a:extLst>
                <a:ext uri="{FF2B5EF4-FFF2-40B4-BE49-F238E27FC236}">
                  <a16:creationId xmlns:a16="http://schemas.microsoft.com/office/drawing/2014/main" id="{8A938668-34C6-1147-9319-E9526261A30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Right Arrow 1131">
              <a:hlinkClick r:id="rId85" action="ppaction://hlinksldjump"/>
              <a:extLst>
                <a:ext uri="{FF2B5EF4-FFF2-40B4-BE49-F238E27FC236}">
                  <a16:creationId xmlns:a16="http://schemas.microsoft.com/office/drawing/2014/main" id="{B8736C6B-2C5F-FA45-BB7A-FD648FF241E3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Right Arrow 1132">
              <a:hlinkClick r:id="rId86" action="ppaction://hlinksldjump"/>
              <a:extLst>
                <a:ext uri="{FF2B5EF4-FFF2-40B4-BE49-F238E27FC236}">
                  <a16:creationId xmlns:a16="http://schemas.microsoft.com/office/drawing/2014/main" id="{FC8EE0E4-A82B-4347-AAB9-C669CE571B8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TextBox 1133">
              <a:hlinkClick r:id="rId87" action="ppaction://hlinksldjump"/>
              <a:extLst>
                <a:ext uri="{FF2B5EF4-FFF2-40B4-BE49-F238E27FC236}">
                  <a16:creationId xmlns:a16="http://schemas.microsoft.com/office/drawing/2014/main" id="{28307D87-5585-BD4C-8F8D-9386C1413E9A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135" name="Right Arrow 1134">
              <a:hlinkClick r:id="rId87" action="ppaction://hlinksldjump"/>
              <a:extLst>
                <a:ext uri="{FF2B5EF4-FFF2-40B4-BE49-F238E27FC236}">
                  <a16:creationId xmlns:a16="http://schemas.microsoft.com/office/drawing/2014/main" id="{12B10DA1-EC27-8B4E-8E2A-27FF2E6E70FC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Right Arrow 1135">
              <a:hlinkClick r:id="rId88" action="ppaction://hlinksldjump"/>
              <a:extLst>
                <a:ext uri="{FF2B5EF4-FFF2-40B4-BE49-F238E27FC236}">
                  <a16:creationId xmlns:a16="http://schemas.microsoft.com/office/drawing/2014/main" id="{C700C934-C9E4-5746-859F-2EF59394B30E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Right Arrow 1136">
              <a:hlinkClick r:id="rId89" action="ppaction://hlinksldjump"/>
              <a:extLst>
                <a:ext uri="{FF2B5EF4-FFF2-40B4-BE49-F238E27FC236}">
                  <a16:creationId xmlns:a16="http://schemas.microsoft.com/office/drawing/2014/main" id="{0BC4362C-C252-BD42-B8F0-C17EE3F9C47A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8" name="Right Arrow 1137">
              <a:hlinkClick r:id="rId90" action="ppaction://hlinksldjump"/>
              <a:extLst>
                <a:ext uri="{FF2B5EF4-FFF2-40B4-BE49-F238E27FC236}">
                  <a16:creationId xmlns:a16="http://schemas.microsoft.com/office/drawing/2014/main" id="{983F408B-CD84-204E-B6E1-63ABA6495400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9" name="Right Arrow 1138">
              <a:hlinkClick r:id="rId91" action="ppaction://hlinksldjump"/>
              <a:extLst>
                <a:ext uri="{FF2B5EF4-FFF2-40B4-BE49-F238E27FC236}">
                  <a16:creationId xmlns:a16="http://schemas.microsoft.com/office/drawing/2014/main" id="{71473EB6-0B8E-8A48-9BF0-658F30825E9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ight Arrow 1139">
              <a:hlinkClick r:id="rId92" action="ppaction://hlinksldjump"/>
              <a:extLst>
                <a:ext uri="{FF2B5EF4-FFF2-40B4-BE49-F238E27FC236}">
                  <a16:creationId xmlns:a16="http://schemas.microsoft.com/office/drawing/2014/main" id="{13F7BD86-775E-1F44-B570-0E9B56453098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Right Arrow 1140">
              <a:hlinkClick r:id="rId93" action="ppaction://hlinksldjump"/>
              <a:extLst>
                <a:ext uri="{FF2B5EF4-FFF2-40B4-BE49-F238E27FC236}">
                  <a16:creationId xmlns:a16="http://schemas.microsoft.com/office/drawing/2014/main" id="{D35A9095-EB99-844E-B8FE-2328E94A99EE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Right Arrow 1141">
              <a:hlinkClick r:id="rId94" action="ppaction://hlinksldjump"/>
              <a:extLst>
                <a:ext uri="{FF2B5EF4-FFF2-40B4-BE49-F238E27FC236}">
                  <a16:creationId xmlns:a16="http://schemas.microsoft.com/office/drawing/2014/main" id="{23D18FB4-3946-8F43-A85A-F43FDC7B7BD8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ight Arrow 1142">
              <a:hlinkClick r:id="rId95" action="ppaction://hlinksldjump"/>
              <a:extLst>
                <a:ext uri="{FF2B5EF4-FFF2-40B4-BE49-F238E27FC236}">
                  <a16:creationId xmlns:a16="http://schemas.microsoft.com/office/drawing/2014/main" id="{0820BA0C-261E-DC4C-A63D-2D5BA84062C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Right Arrow 1143">
              <a:hlinkClick r:id="rId96" action="ppaction://hlinksldjump"/>
              <a:extLst>
                <a:ext uri="{FF2B5EF4-FFF2-40B4-BE49-F238E27FC236}">
                  <a16:creationId xmlns:a16="http://schemas.microsoft.com/office/drawing/2014/main" id="{26F89445-910C-B24A-9DCD-806244B239D9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5" name="Right Arrow 1144">
              <a:hlinkClick r:id="rId97" action="ppaction://hlinksldjump"/>
              <a:extLst>
                <a:ext uri="{FF2B5EF4-FFF2-40B4-BE49-F238E27FC236}">
                  <a16:creationId xmlns:a16="http://schemas.microsoft.com/office/drawing/2014/main" id="{0214D83C-8992-4A46-9C58-ADF1444BB84A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47" name="TextBox 1146">
            <a:extLst>
              <a:ext uri="{FF2B5EF4-FFF2-40B4-BE49-F238E27FC236}">
                <a16:creationId xmlns:a16="http://schemas.microsoft.com/office/drawing/2014/main" id="{C07E6466-7AC8-DA4F-8D02-5F963CA8251B}"/>
              </a:ext>
            </a:extLst>
          </p:cNvPr>
          <p:cNvSpPr txBox="1"/>
          <p:nvPr/>
        </p:nvSpPr>
        <p:spPr>
          <a:xfrm>
            <a:off x="1532635" y="6512912"/>
            <a:ext cx="260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Credit: Dr. Artur </a:t>
            </a:r>
            <a:r>
              <a:rPr lang="en-US" sz="1400" dirty="0" err="1"/>
              <a:t>Wolek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1614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2;p58">
            <a:extLst>
              <a:ext uri="{FF2B5EF4-FFF2-40B4-BE49-F238E27FC236}">
                <a16:creationId xmlns:a16="http://schemas.microsoft.com/office/drawing/2014/main" id="{D3D9377D-0820-5746-8814-5CC4EBC819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99412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Application: Traffic Congestion Prediction with Numina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3692A-9C20-CE4F-8DB7-D1A2FC6FD283}"/>
              </a:ext>
            </a:extLst>
          </p:cNvPr>
          <p:cNvPicPr>
            <a:picLocks noChangeAspect="1"/>
          </p:cNvPicPr>
          <p:nvPr/>
        </p:nvPicPr>
        <p:blipFill rotWithShape="1">
          <a:blip r:embed="rId51"/>
          <a:srcRect l="6196" t="3762" r="4752" b="3762"/>
          <a:stretch/>
        </p:blipFill>
        <p:spPr>
          <a:xfrm>
            <a:off x="370928" y="1291102"/>
            <a:ext cx="6336372" cy="4695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DE72E9-6FAA-C94C-B51C-E3555DCCBD38}"/>
              </a:ext>
            </a:extLst>
          </p:cNvPr>
          <p:cNvPicPr>
            <a:picLocks noChangeAspect="1"/>
          </p:cNvPicPr>
          <p:nvPr/>
        </p:nvPicPr>
        <p:blipFill rotWithShape="1">
          <a:blip r:embed="rId52"/>
          <a:srcRect l="5053" t="3901" r="6045" b="1603"/>
          <a:stretch/>
        </p:blipFill>
        <p:spPr>
          <a:xfrm>
            <a:off x="6884946" y="1665347"/>
            <a:ext cx="4673931" cy="37259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27FEC5-4005-2E4B-8979-9BB55F188D64}"/>
              </a:ext>
            </a:extLst>
          </p:cNvPr>
          <p:cNvSpPr txBox="1"/>
          <p:nvPr/>
        </p:nvSpPr>
        <p:spPr>
          <a:xfrm>
            <a:off x="1330092" y="5877531"/>
            <a:ext cx="44270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</a:t>
            </a:r>
            <a:r>
              <a:rPr lang="en-US" sz="1600" dirty="0">
                <a:cs typeface="Times New Roman" panose="02020603050405020304" pitchFamily="18" charset="0"/>
              </a:rPr>
              <a:t>denotes the number of vehicles per hour at  intersection. Intersection 5 is observed.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31E661-C798-8947-A209-364A3510572C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533770" y="5974856"/>
            <a:ext cx="210170" cy="159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81CFC9-C2F7-1441-AB0A-1D99AE3770CF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500691" y="6175480"/>
            <a:ext cx="210170" cy="1825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D90A76-6A1B-AF43-AA72-504C8E18A42E}"/>
              </a:ext>
            </a:extLst>
          </p:cNvPr>
          <p:cNvSpPr txBox="1"/>
          <p:nvPr/>
        </p:nvSpPr>
        <p:spPr>
          <a:xfrm>
            <a:off x="7166360" y="5479877"/>
            <a:ext cx="4312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cs typeface="Times New Roman" panose="02020603050405020304" pitchFamily="18" charset="0"/>
              </a:rPr>
              <a:t>Correlation between the predicted and estimated congestion increases as the number of available sensors increases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0EEBF18-6B0E-5246-995D-04B7920F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37</a:t>
            </a:fld>
            <a:endParaRPr lang="en-US"/>
          </a:p>
        </p:txBody>
      </p:sp>
      <p:grpSp>
        <p:nvGrpSpPr>
          <p:cNvPr id="1150" name="Group 1149">
            <a:extLst>
              <a:ext uri="{FF2B5EF4-FFF2-40B4-BE49-F238E27FC236}">
                <a16:creationId xmlns:a16="http://schemas.microsoft.com/office/drawing/2014/main" id="{D60AE7EF-4C1A-874F-B70F-4B1570AD102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102" name="TextBox 1101">
              <a:hlinkClick r:id="rId55" action="ppaction://hlinksldjump"/>
              <a:extLst>
                <a:ext uri="{FF2B5EF4-FFF2-40B4-BE49-F238E27FC236}">
                  <a16:creationId xmlns:a16="http://schemas.microsoft.com/office/drawing/2014/main" id="{3ECBD5B1-F999-4349-B783-D14EA6CBAAF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103" name="Right Arrow 1102">
              <a:hlinkClick r:id="rId55" action="ppaction://hlinksldjump"/>
              <a:extLst>
                <a:ext uri="{FF2B5EF4-FFF2-40B4-BE49-F238E27FC236}">
                  <a16:creationId xmlns:a16="http://schemas.microsoft.com/office/drawing/2014/main" id="{EED65E8E-E3AD-BE42-95CD-393BC533577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Right Arrow 1103">
              <a:hlinkClick r:id="rId56" action="ppaction://hlinksldjump"/>
              <a:extLst>
                <a:ext uri="{FF2B5EF4-FFF2-40B4-BE49-F238E27FC236}">
                  <a16:creationId xmlns:a16="http://schemas.microsoft.com/office/drawing/2014/main" id="{73C4C22A-8664-B843-A843-F0962903951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Right Arrow 1104">
              <a:hlinkClick r:id="rId57" action="ppaction://hlinksldjump"/>
              <a:extLst>
                <a:ext uri="{FF2B5EF4-FFF2-40B4-BE49-F238E27FC236}">
                  <a16:creationId xmlns:a16="http://schemas.microsoft.com/office/drawing/2014/main" id="{CAEFE613-A97A-F647-9281-7C4130A7CB9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Right Arrow 1105">
              <a:hlinkClick r:id="rId58" action="ppaction://hlinksldjump"/>
              <a:extLst>
                <a:ext uri="{FF2B5EF4-FFF2-40B4-BE49-F238E27FC236}">
                  <a16:creationId xmlns:a16="http://schemas.microsoft.com/office/drawing/2014/main" id="{4094C4F6-1973-224E-AC14-B9FFFAECA2F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TextBox 1106">
              <a:hlinkClick r:id="rId59" action="ppaction://hlinksldjump"/>
              <a:extLst>
                <a:ext uri="{FF2B5EF4-FFF2-40B4-BE49-F238E27FC236}">
                  <a16:creationId xmlns:a16="http://schemas.microsoft.com/office/drawing/2014/main" id="{E53049ED-A7B2-984C-ADC4-D4AF978394B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108" name="Right Arrow 1107">
              <a:hlinkClick r:id="rId59" action="ppaction://hlinksldjump"/>
              <a:extLst>
                <a:ext uri="{FF2B5EF4-FFF2-40B4-BE49-F238E27FC236}">
                  <a16:creationId xmlns:a16="http://schemas.microsoft.com/office/drawing/2014/main" id="{98405FBB-1686-E849-B96B-D1D41E74A21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Right Arrow 1108">
              <a:hlinkClick r:id="rId60" action="ppaction://hlinksldjump"/>
              <a:extLst>
                <a:ext uri="{FF2B5EF4-FFF2-40B4-BE49-F238E27FC236}">
                  <a16:creationId xmlns:a16="http://schemas.microsoft.com/office/drawing/2014/main" id="{F1B807E8-2BC7-ED41-960D-D40E17F4A7D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Right Arrow 1109">
              <a:hlinkClick r:id="rId61" action="ppaction://hlinksldjump"/>
              <a:extLst>
                <a:ext uri="{FF2B5EF4-FFF2-40B4-BE49-F238E27FC236}">
                  <a16:creationId xmlns:a16="http://schemas.microsoft.com/office/drawing/2014/main" id="{34692AA5-815A-EC4D-81E7-EEA993F531B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Right Arrow 1110">
              <a:hlinkClick r:id="rId62" action="ppaction://hlinksldjump"/>
              <a:extLst>
                <a:ext uri="{FF2B5EF4-FFF2-40B4-BE49-F238E27FC236}">
                  <a16:creationId xmlns:a16="http://schemas.microsoft.com/office/drawing/2014/main" id="{17CAC6B5-C2D8-5B4B-B801-BF4CA904982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Right Arrow 1111">
              <a:hlinkClick r:id="rId63" action="ppaction://hlinksldjump"/>
              <a:extLst>
                <a:ext uri="{FF2B5EF4-FFF2-40B4-BE49-F238E27FC236}">
                  <a16:creationId xmlns:a16="http://schemas.microsoft.com/office/drawing/2014/main" id="{B859971F-C7AD-7440-B8A4-8020AA33D0D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Right Arrow 1112">
              <a:hlinkClick r:id="rId64" action="ppaction://hlinksldjump"/>
              <a:extLst>
                <a:ext uri="{FF2B5EF4-FFF2-40B4-BE49-F238E27FC236}">
                  <a16:creationId xmlns:a16="http://schemas.microsoft.com/office/drawing/2014/main" id="{74952BA8-3945-2F41-BDA1-B6F9A6FAADE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Right Arrow 1113">
              <a:hlinkClick r:id="rId65" action="ppaction://hlinksldjump"/>
              <a:extLst>
                <a:ext uri="{FF2B5EF4-FFF2-40B4-BE49-F238E27FC236}">
                  <a16:creationId xmlns:a16="http://schemas.microsoft.com/office/drawing/2014/main" id="{6E5D16BE-622B-624A-85A8-E794DA50658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Right Arrow 1114">
              <a:hlinkClick r:id="rId66" action="ppaction://hlinksldjump"/>
              <a:extLst>
                <a:ext uri="{FF2B5EF4-FFF2-40B4-BE49-F238E27FC236}">
                  <a16:creationId xmlns:a16="http://schemas.microsoft.com/office/drawing/2014/main" id="{9D1D66C1-C908-8644-A6B6-41A4A2BD66C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TextBox 1115">
              <a:hlinkClick r:id="rId67" action="ppaction://hlinksldjump"/>
              <a:extLst>
                <a:ext uri="{FF2B5EF4-FFF2-40B4-BE49-F238E27FC236}">
                  <a16:creationId xmlns:a16="http://schemas.microsoft.com/office/drawing/2014/main" id="{2AE5AF8F-3F8F-2143-A4E8-9A7B7BBA63A8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117" name="Right Arrow 1116">
              <a:hlinkClick r:id="rId67" action="ppaction://hlinksldjump"/>
              <a:extLst>
                <a:ext uri="{FF2B5EF4-FFF2-40B4-BE49-F238E27FC236}">
                  <a16:creationId xmlns:a16="http://schemas.microsoft.com/office/drawing/2014/main" id="{05631F77-73FC-044D-9C83-4A4DBD4F7C0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Right Arrow 1117">
              <a:hlinkClick r:id="rId68" action="ppaction://hlinksldjump"/>
              <a:extLst>
                <a:ext uri="{FF2B5EF4-FFF2-40B4-BE49-F238E27FC236}">
                  <a16:creationId xmlns:a16="http://schemas.microsoft.com/office/drawing/2014/main" id="{E732B75B-C771-6F4C-ADF0-05CD8AFE0BA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Right Arrow 1118">
              <a:hlinkClick r:id="rId69" action="ppaction://hlinksldjump"/>
              <a:extLst>
                <a:ext uri="{FF2B5EF4-FFF2-40B4-BE49-F238E27FC236}">
                  <a16:creationId xmlns:a16="http://schemas.microsoft.com/office/drawing/2014/main" id="{1E82744C-47E2-C149-B298-F12A0DC7A11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Right Arrow 1119">
              <a:hlinkClick r:id="rId70" action="ppaction://hlinksldjump"/>
              <a:extLst>
                <a:ext uri="{FF2B5EF4-FFF2-40B4-BE49-F238E27FC236}">
                  <a16:creationId xmlns:a16="http://schemas.microsoft.com/office/drawing/2014/main" id="{F40291B6-44CC-E547-B9F7-3F924CC28AA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Right Arrow 1120">
              <a:hlinkClick r:id="rId71" action="ppaction://hlinksldjump"/>
              <a:extLst>
                <a:ext uri="{FF2B5EF4-FFF2-40B4-BE49-F238E27FC236}">
                  <a16:creationId xmlns:a16="http://schemas.microsoft.com/office/drawing/2014/main" id="{8AE0A094-DC76-9F4F-82A1-C14FA7DCAA52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Right Arrow 1121">
              <a:hlinkClick r:id="rId72" action="ppaction://hlinksldjump"/>
              <a:extLst>
                <a:ext uri="{FF2B5EF4-FFF2-40B4-BE49-F238E27FC236}">
                  <a16:creationId xmlns:a16="http://schemas.microsoft.com/office/drawing/2014/main" id="{0FF11027-146A-AA4D-A781-E821725092E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Right Arrow 1122">
              <a:hlinkClick r:id="rId73" action="ppaction://hlinksldjump"/>
              <a:extLst>
                <a:ext uri="{FF2B5EF4-FFF2-40B4-BE49-F238E27FC236}">
                  <a16:creationId xmlns:a16="http://schemas.microsoft.com/office/drawing/2014/main" id="{B9083917-84F2-814B-933A-879AD605AC7B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Right Arrow 1123">
              <a:hlinkClick r:id="rId74" action="ppaction://hlinksldjump"/>
              <a:extLst>
                <a:ext uri="{FF2B5EF4-FFF2-40B4-BE49-F238E27FC236}">
                  <a16:creationId xmlns:a16="http://schemas.microsoft.com/office/drawing/2014/main" id="{85F7B5A3-222F-264E-A48E-4B1FC809D776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Right Arrow 1124">
              <a:hlinkClick r:id="rId75" action="ppaction://hlinksldjump"/>
              <a:extLst>
                <a:ext uri="{FF2B5EF4-FFF2-40B4-BE49-F238E27FC236}">
                  <a16:creationId xmlns:a16="http://schemas.microsoft.com/office/drawing/2014/main" id="{93AD2445-BD0D-F645-AC5E-2AB3211DA6C5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Right Arrow 1125">
              <a:hlinkClick r:id="rId76" action="ppaction://hlinksldjump"/>
              <a:extLst>
                <a:ext uri="{FF2B5EF4-FFF2-40B4-BE49-F238E27FC236}">
                  <a16:creationId xmlns:a16="http://schemas.microsoft.com/office/drawing/2014/main" id="{5A6D1025-D23E-374B-9BB9-162C4D4071E3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Right Arrow 1126">
              <a:hlinkClick r:id="rId77" action="ppaction://hlinksldjump"/>
              <a:extLst>
                <a:ext uri="{FF2B5EF4-FFF2-40B4-BE49-F238E27FC236}">
                  <a16:creationId xmlns:a16="http://schemas.microsoft.com/office/drawing/2014/main" id="{9A6F94D6-C6A5-F34A-9A51-D7B99633D7B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TextBox 1127">
              <a:hlinkClick r:id="rId78" action="ppaction://hlinksldjump"/>
              <a:extLst>
                <a:ext uri="{FF2B5EF4-FFF2-40B4-BE49-F238E27FC236}">
                  <a16:creationId xmlns:a16="http://schemas.microsoft.com/office/drawing/2014/main" id="{6D8BD1B1-C733-C74A-A3FB-7509583087C2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129" name="Right Arrow 1128">
              <a:hlinkClick r:id="rId78" action="ppaction://hlinksldjump"/>
              <a:extLst>
                <a:ext uri="{FF2B5EF4-FFF2-40B4-BE49-F238E27FC236}">
                  <a16:creationId xmlns:a16="http://schemas.microsoft.com/office/drawing/2014/main" id="{3DCE65EB-C613-BC4C-ABD4-55883220CB67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Right Arrow 1129">
              <a:hlinkClick r:id="rId79" action="ppaction://hlinksldjump"/>
              <a:extLst>
                <a:ext uri="{FF2B5EF4-FFF2-40B4-BE49-F238E27FC236}">
                  <a16:creationId xmlns:a16="http://schemas.microsoft.com/office/drawing/2014/main" id="{7C0153CE-A93B-E544-9F3E-E220E7A27D6B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Right Arrow 1130">
              <a:hlinkClick r:id="rId80" action="ppaction://hlinksldjump"/>
              <a:extLst>
                <a:ext uri="{FF2B5EF4-FFF2-40B4-BE49-F238E27FC236}">
                  <a16:creationId xmlns:a16="http://schemas.microsoft.com/office/drawing/2014/main" id="{A71B9013-980D-B24A-A11A-D824889206BF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Right Arrow 1131">
              <a:hlinkClick r:id="rId81" action="ppaction://hlinksldjump"/>
              <a:extLst>
                <a:ext uri="{FF2B5EF4-FFF2-40B4-BE49-F238E27FC236}">
                  <a16:creationId xmlns:a16="http://schemas.microsoft.com/office/drawing/2014/main" id="{F78B47C1-845B-3949-AC3B-28A71327BFA8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Right Arrow 1132">
              <a:hlinkClick r:id="rId82" action="ppaction://hlinksldjump"/>
              <a:extLst>
                <a:ext uri="{FF2B5EF4-FFF2-40B4-BE49-F238E27FC236}">
                  <a16:creationId xmlns:a16="http://schemas.microsoft.com/office/drawing/2014/main" id="{D511CCD7-2612-7F4A-87C5-A8F51D5EFF8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Right Arrow 1133">
              <a:hlinkClick r:id="rId83" action="ppaction://hlinksldjump"/>
              <a:extLst>
                <a:ext uri="{FF2B5EF4-FFF2-40B4-BE49-F238E27FC236}">
                  <a16:creationId xmlns:a16="http://schemas.microsoft.com/office/drawing/2014/main" id="{9D507BEB-1972-644F-B6E0-AF5217EC4E80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Right Arrow 1134">
              <a:hlinkClick r:id="rId84" action="ppaction://hlinksldjump"/>
              <a:extLst>
                <a:ext uri="{FF2B5EF4-FFF2-40B4-BE49-F238E27FC236}">
                  <a16:creationId xmlns:a16="http://schemas.microsoft.com/office/drawing/2014/main" id="{532BFE1D-40FC-B841-9D88-214E06BA6E22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Right Arrow 1135">
              <a:hlinkClick r:id="rId85" action="ppaction://hlinksldjump"/>
              <a:extLst>
                <a:ext uri="{FF2B5EF4-FFF2-40B4-BE49-F238E27FC236}">
                  <a16:creationId xmlns:a16="http://schemas.microsoft.com/office/drawing/2014/main" id="{DA87B2B6-CE6A-324B-9E03-1E22E04B8463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Right Arrow 1136">
              <a:hlinkClick r:id="rId86" action="ppaction://hlinksldjump"/>
              <a:extLst>
                <a:ext uri="{FF2B5EF4-FFF2-40B4-BE49-F238E27FC236}">
                  <a16:creationId xmlns:a16="http://schemas.microsoft.com/office/drawing/2014/main" id="{A3AB2EC7-2880-824B-B0C0-715AF915A359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8" name="TextBox 1137">
              <a:hlinkClick r:id="rId87" action="ppaction://hlinksldjump"/>
              <a:extLst>
                <a:ext uri="{FF2B5EF4-FFF2-40B4-BE49-F238E27FC236}">
                  <a16:creationId xmlns:a16="http://schemas.microsoft.com/office/drawing/2014/main" id="{BEF135B0-5D71-D048-842C-371E97510099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139" name="Right Arrow 1138">
              <a:hlinkClick r:id="rId87" action="ppaction://hlinksldjump"/>
              <a:extLst>
                <a:ext uri="{FF2B5EF4-FFF2-40B4-BE49-F238E27FC236}">
                  <a16:creationId xmlns:a16="http://schemas.microsoft.com/office/drawing/2014/main" id="{41F573D9-09A1-C646-A48C-6EB449F1DA7E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ight Arrow 1139">
              <a:hlinkClick r:id="rId88" action="ppaction://hlinksldjump"/>
              <a:extLst>
                <a:ext uri="{FF2B5EF4-FFF2-40B4-BE49-F238E27FC236}">
                  <a16:creationId xmlns:a16="http://schemas.microsoft.com/office/drawing/2014/main" id="{DD7F9677-581B-7D45-ADDF-890A2ABDF22E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Right Arrow 1140">
              <a:hlinkClick r:id="rId89" action="ppaction://hlinksldjump"/>
              <a:extLst>
                <a:ext uri="{FF2B5EF4-FFF2-40B4-BE49-F238E27FC236}">
                  <a16:creationId xmlns:a16="http://schemas.microsoft.com/office/drawing/2014/main" id="{6A30D228-7A57-6E46-812C-05B85789D502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Right Arrow 1141">
              <a:hlinkClick r:id="rId90" action="ppaction://hlinksldjump"/>
              <a:extLst>
                <a:ext uri="{FF2B5EF4-FFF2-40B4-BE49-F238E27FC236}">
                  <a16:creationId xmlns:a16="http://schemas.microsoft.com/office/drawing/2014/main" id="{3F6616AD-7373-E448-93DB-AE58D4CD3C42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ight Arrow 1142">
              <a:hlinkClick r:id="rId91" action="ppaction://hlinksldjump"/>
              <a:extLst>
                <a:ext uri="{FF2B5EF4-FFF2-40B4-BE49-F238E27FC236}">
                  <a16:creationId xmlns:a16="http://schemas.microsoft.com/office/drawing/2014/main" id="{B73F7FDC-396A-4D40-A71C-DC4D3580BDA4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Right Arrow 1143">
              <a:hlinkClick r:id="rId92" action="ppaction://hlinksldjump"/>
              <a:extLst>
                <a:ext uri="{FF2B5EF4-FFF2-40B4-BE49-F238E27FC236}">
                  <a16:creationId xmlns:a16="http://schemas.microsoft.com/office/drawing/2014/main" id="{76D28780-7888-6C4C-BE7E-1CD5DEC14360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5" name="Right Arrow 1144">
              <a:hlinkClick r:id="rId93" action="ppaction://hlinksldjump"/>
              <a:extLst>
                <a:ext uri="{FF2B5EF4-FFF2-40B4-BE49-F238E27FC236}">
                  <a16:creationId xmlns:a16="http://schemas.microsoft.com/office/drawing/2014/main" id="{47ACE1D4-881E-904D-8CBE-8717C73079E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6" name="Right Arrow 1145">
              <a:hlinkClick r:id="rId94" action="ppaction://hlinksldjump"/>
              <a:extLst>
                <a:ext uri="{FF2B5EF4-FFF2-40B4-BE49-F238E27FC236}">
                  <a16:creationId xmlns:a16="http://schemas.microsoft.com/office/drawing/2014/main" id="{18D6CD57-C113-A64C-8345-29F4A4BA6198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7" name="Right Arrow 1146">
              <a:hlinkClick r:id="rId95" action="ppaction://hlinksldjump"/>
              <a:extLst>
                <a:ext uri="{FF2B5EF4-FFF2-40B4-BE49-F238E27FC236}">
                  <a16:creationId xmlns:a16="http://schemas.microsoft.com/office/drawing/2014/main" id="{D2285A25-9B56-1E44-93FB-A776A6BE994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8" name="Right Arrow 1147">
              <a:hlinkClick r:id="rId96" action="ppaction://hlinksldjump"/>
              <a:extLst>
                <a:ext uri="{FF2B5EF4-FFF2-40B4-BE49-F238E27FC236}">
                  <a16:creationId xmlns:a16="http://schemas.microsoft.com/office/drawing/2014/main" id="{0CB62BA5-5B1C-5145-81E4-7862B1AEEA37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9" name="Right Arrow 1148">
              <a:hlinkClick r:id="rId97" action="ppaction://hlinksldjump"/>
              <a:extLst>
                <a:ext uri="{FF2B5EF4-FFF2-40B4-BE49-F238E27FC236}">
                  <a16:creationId xmlns:a16="http://schemas.microsoft.com/office/drawing/2014/main" id="{508695F6-51E9-2543-8234-BCBC066BB5AA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4188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880D6-6599-8643-9330-789587B7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38</a:t>
            </a:fld>
            <a:endParaRPr lang="en-US"/>
          </a:p>
        </p:txBody>
      </p:sp>
      <p:sp>
        <p:nvSpPr>
          <p:cNvPr id="390" name="Title 1">
            <a:extLst>
              <a:ext uri="{FF2B5EF4-FFF2-40B4-BE49-F238E27FC236}">
                <a16:creationId xmlns:a16="http://schemas.microsoft.com/office/drawing/2014/main" id="{8239DDEF-007C-CD49-BB8E-399B05CF4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04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380" b="1" dirty="0">
                <a:latin typeface="+mn-lt"/>
              </a:rPr>
              <a:t>Outline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03FA6BE4-E561-E54C-B503-3E0C98D23EA1}"/>
              </a:ext>
            </a:extLst>
          </p:cNvPr>
          <p:cNvSpPr txBox="1"/>
          <p:nvPr/>
        </p:nvSpPr>
        <p:spPr>
          <a:xfrm>
            <a:off x="1053547" y="1382286"/>
            <a:ext cx="101379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Estimation and Output Feedback of Nonlinear Systems in Presence of Noise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Model-based Estimation and Controller Design for Nonlinear Systems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Gaussian Mixture Model Kalman Filter (GMM-KF)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Density Transport with Approximate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Perron-Frobenius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 Operator</a:t>
            </a:r>
          </a:p>
          <a:p>
            <a:pPr lvl="2"/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000" b="1" dirty="0"/>
              <a:t>Estimation and Controller Design for Unmodeled or Partially Modeled System</a:t>
            </a:r>
          </a:p>
          <a:p>
            <a:pPr marL="457200" indent="-457200">
              <a:buFont typeface="+mj-lt"/>
              <a:buAutoNum type="arabicPeriod" startAt="3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Data-driven Estimation: Echo-state Network with Ensemble Kalman Filter (ESN-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EnKF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Bilinearization, Controllability, and Optimal Control of a Control Affine System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498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r>
              <a:rPr lang="en-US" sz="3375" b="1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Data-driven Bilinearization of a Control Affine system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23" name="Google Shape;423;p58"/>
          <p:cNvSpPr txBox="1"/>
          <p:nvPr/>
        </p:nvSpPr>
        <p:spPr>
          <a:xfrm>
            <a:off x="1232452" y="1813956"/>
            <a:ext cx="5771423" cy="444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pPr marL="369688" indent="-342900">
              <a:buSzPts val="3000"/>
              <a:buFont typeface="Arial" panose="020B0604020202020204" pitchFamily="34" charset="0"/>
              <a:buChar char="•"/>
            </a:pPr>
            <a:r>
              <a:rPr lang="en-US" sz="2000" dirty="0">
                <a:ea typeface="Gill Sans"/>
                <a:cs typeface="Times New Roman" panose="02020603050405020304" pitchFamily="18" charset="0"/>
                <a:sym typeface="Gill Sans"/>
              </a:rPr>
              <a:t>Bilinearization of a control affine nonlinear system from the data snapshots using Koopman eigenfunctions.</a:t>
            </a:r>
            <a:endParaRPr sz="2000" dirty="0">
              <a:ea typeface="Gill Sans"/>
              <a:cs typeface="Times New Roman" panose="02020603050405020304" pitchFamily="18" charset="0"/>
              <a:sym typeface="Gill Sans"/>
            </a:endParaRPr>
          </a:p>
          <a:p>
            <a:pPr marL="369688" indent="-342900">
              <a:buSzPts val="3000"/>
              <a:buFont typeface="Arial" panose="020B0604020202020204" pitchFamily="34" charset="0"/>
              <a:buChar char="•"/>
            </a:pPr>
            <a:r>
              <a:rPr lang="en-US" sz="2000" dirty="0">
                <a:ea typeface="Gill Sans"/>
                <a:cs typeface="Times New Roman" panose="02020603050405020304" pitchFamily="18" charset="0"/>
                <a:sym typeface="Gill Sans"/>
              </a:rPr>
              <a:t>Bilinear system is of higher dimension than the original system.</a:t>
            </a:r>
            <a:endParaRPr sz="2000" dirty="0">
              <a:ea typeface="Gill Sans"/>
              <a:cs typeface="Times New Roman" panose="02020603050405020304" pitchFamily="18" charset="0"/>
              <a:sym typeface="Gill Sans"/>
            </a:endParaRPr>
          </a:p>
          <a:p>
            <a:pPr marL="369688" indent="-342900">
              <a:buSzPts val="3000"/>
              <a:buFont typeface="Arial" panose="020B0604020202020204" pitchFamily="34" charset="0"/>
              <a:buChar char="•"/>
            </a:pPr>
            <a:r>
              <a:rPr lang="en-US" sz="2000" dirty="0">
                <a:ea typeface="Gill Sans"/>
                <a:cs typeface="Times New Roman" panose="02020603050405020304" pitchFamily="18" charset="0"/>
                <a:sym typeface="Gill Sans"/>
              </a:rPr>
              <a:t>Eigenfunctions and drift </a:t>
            </a:r>
            <a:r>
              <a:rPr lang="en-US" sz="2000" i="1" dirty="0">
                <a:ea typeface="Gill Sans"/>
                <a:cs typeface="Times New Roman" panose="02020603050405020304" pitchFamily="18" charset="0"/>
                <a:sym typeface="Gill Sans"/>
              </a:rPr>
              <a:t>D</a:t>
            </a:r>
            <a:r>
              <a:rPr lang="en-US" sz="2000" dirty="0">
                <a:ea typeface="Gill Sans"/>
                <a:cs typeface="Times New Roman" panose="02020603050405020304" pitchFamily="18" charset="0"/>
                <a:sym typeface="Gill Sans"/>
              </a:rPr>
              <a:t> matrix is calculated from data snapshots using EDMD.</a:t>
            </a:r>
            <a:endParaRPr sz="2000" dirty="0">
              <a:ea typeface="Gill Sans"/>
              <a:cs typeface="Times New Roman" panose="02020603050405020304" pitchFamily="18" charset="0"/>
              <a:sym typeface="Gill Sans"/>
            </a:endParaRPr>
          </a:p>
          <a:p>
            <a:pPr marL="369688" indent="-342900">
              <a:buSzPts val="3000"/>
              <a:buFont typeface="Arial" panose="020B0604020202020204" pitchFamily="34" charset="0"/>
              <a:buChar char="•"/>
            </a:pPr>
            <a:r>
              <a:rPr lang="en-US" sz="2000" i="1" dirty="0">
                <a:ea typeface="Gill Sans"/>
                <a:cs typeface="Times New Roman" panose="02020603050405020304" pitchFamily="18" charset="0"/>
                <a:sym typeface="Gill Sans"/>
              </a:rPr>
              <a:t>B</a:t>
            </a:r>
            <a:r>
              <a:rPr lang="en-US" sz="2000" i="1" baseline="-25000" dirty="0">
                <a:ea typeface="Gill Sans"/>
                <a:cs typeface="Times New Roman" panose="02020603050405020304" pitchFamily="18" charset="0"/>
                <a:sym typeface="Gill Sans"/>
              </a:rPr>
              <a:t>i</a:t>
            </a:r>
            <a:r>
              <a:rPr lang="en-US" sz="2000" dirty="0">
                <a:ea typeface="Gill Sans"/>
                <a:cs typeface="Times New Roman" panose="02020603050405020304" pitchFamily="18" charset="0"/>
                <a:sym typeface="Gill Sans"/>
              </a:rPr>
              <a:t> s are computed by solving a least squares problem.</a:t>
            </a:r>
          </a:p>
          <a:p>
            <a:pPr marL="369688" indent="-342900">
              <a:buSzPts val="3000"/>
              <a:buFont typeface="Arial" panose="020B0604020202020204" pitchFamily="34" charset="0"/>
              <a:buChar char="•"/>
            </a:pPr>
            <a:r>
              <a:rPr lang="en-US" sz="2000" dirty="0">
                <a:ea typeface="Gill Sans"/>
                <a:cs typeface="Times New Roman" panose="02020603050405020304" pitchFamily="18" charset="0"/>
                <a:sym typeface="Gill Sans"/>
              </a:rPr>
              <a:t>Convergence is shown through the universal functional approximation property of the Koopman eigenfunctions.</a:t>
            </a:r>
            <a:endParaRPr sz="2000" dirty="0">
              <a:ea typeface="Gill Sans"/>
              <a:cs typeface="Times New Roman" panose="02020603050405020304" pitchFamily="18" charset="0"/>
              <a:sym typeface="Gill Sans"/>
            </a:endParaRPr>
          </a:p>
          <a:p>
            <a:pPr marL="369688" indent="-342900">
              <a:buSzPts val="3000"/>
              <a:buFont typeface="Arial" panose="020B0604020202020204" pitchFamily="34" charset="0"/>
              <a:buChar char="•"/>
            </a:pPr>
            <a:r>
              <a:rPr lang="en-US" sz="2000" dirty="0">
                <a:ea typeface="Gill Sans"/>
                <a:cs typeface="Times New Roman" panose="02020603050405020304" pitchFamily="18" charset="0"/>
                <a:sym typeface="Gill Sans"/>
              </a:rPr>
              <a:t>Optimal control on the bilinear system is designed with Pontryagin’s Principle.</a:t>
            </a:r>
            <a:endParaRPr sz="2000" dirty="0">
              <a:ea typeface="Gill Sans"/>
              <a:cs typeface="Times New Roman" panose="02020603050405020304" pitchFamily="18" charset="0"/>
              <a:sym typeface="Gill Sans"/>
            </a:endParaRPr>
          </a:p>
        </p:txBody>
      </p:sp>
      <p:pic>
        <p:nvPicPr>
          <p:cNvPr id="424" name="Google Shape;424;p58"/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7182387" y="4528738"/>
            <a:ext cx="3402915" cy="13528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425" name="Google Shape;425;p58"/>
          <p:cNvPicPr preferRelativeResize="0"/>
          <p:nvPr/>
        </p:nvPicPr>
        <p:blipFill rotWithShape="1">
          <a:blip r:embed="rId53">
            <a:alphaModFix/>
          </a:blip>
          <a:srcRect r="45018"/>
          <a:stretch/>
        </p:blipFill>
        <p:spPr>
          <a:xfrm>
            <a:off x="7363342" y="2052946"/>
            <a:ext cx="2953160" cy="1058168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8"/>
          <p:cNvSpPr txBox="1"/>
          <p:nvPr/>
        </p:nvSpPr>
        <p:spPr>
          <a:xfrm>
            <a:off x="7392844" y="5866418"/>
            <a:ext cx="2953125" cy="39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pPr algn="ctr"/>
            <a:r>
              <a:rPr lang="en-US" sz="1687" dirty="0">
                <a:ea typeface="Gill Sans"/>
                <a:cs typeface="Times New Roman" panose="02020603050405020304" pitchFamily="18" charset="0"/>
                <a:sym typeface="Gill Sans"/>
              </a:rPr>
              <a:t>Koopman Bilinear Form (KBF)</a:t>
            </a:r>
            <a:endParaRPr sz="1687" dirty="0">
              <a:ea typeface="Gill Sans"/>
              <a:cs typeface="Times New Roman" panose="02020603050405020304" pitchFamily="18" charset="0"/>
              <a:sym typeface="Gill Sans"/>
            </a:endParaRPr>
          </a:p>
        </p:txBody>
      </p:sp>
      <p:sp>
        <p:nvSpPr>
          <p:cNvPr id="427" name="Google Shape;427;p58"/>
          <p:cNvSpPr txBox="1"/>
          <p:nvPr/>
        </p:nvSpPr>
        <p:spPr>
          <a:xfrm>
            <a:off x="8972011" y="3336889"/>
            <a:ext cx="1589590" cy="105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r>
              <a:rPr lang="en-US" sz="1687" dirty="0">
                <a:ea typeface="Gill Sans"/>
                <a:cs typeface="Times New Roman" panose="02020603050405020304" pitchFamily="18" charset="0"/>
                <a:sym typeface="Gill Sans"/>
              </a:rPr>
              <a:t>Koopman Canonical Transform + Least Squares</a:t>
            </a:r>
            <a:endParaRPr sz="1687" dirty="0">
              <a:ea typeface="Gill Sans"/>
              <a:cs typeface="Times New Roman" panose="02020603050405020304" pitchFamily="18" charset="0"/>
              <a:sym typeface="Gill Sans"/>
            </a:endParaRPr>
          </a:p>
        </p:txBody>
      </p:sp>
      <p:sp>
        <p:nvSpPr>
          <p:cNvPr id="428" name="Google Shape;428;p58"/>
          <p:cNvSpPr/>
          <p:nvPr/>
        </p:nvSpPr>
        <p:spPr>
          <a:xfrm rot="10800000">
            <a:off x="8649234" y="3102359"/>
            <a:ext cx="381375" cy="1441547"/>
          </a:xfrm>
          <a:prstGeom prst="downArrow">
            <a:avLst>
              <a:gd name="adj1" fmla="val 50000"/>
              <a:gd name="adj2" fmla="val 94252"/>
            </a:avLst>
          </a:prstGeom>
          <a:solidFill>
            <a:srgbClr val="EAD1DC"/>
          </a:solidFill>
          <a:ln>
            <a:noFill/>
          </a:ln>
        </p:spPr>
        <p:txBody>
          <a:bodyPr spcFirstLastPara="1" wrap="square" lIns="64283" tIns="64283" rIns="64283" bIns="64283" anchor="ctr" anchorCtr="0">
            <a:noAutofit/>
          </a:bodyPr>
          <a:lstStyle/>
          <a:p>
            <a:endParaRPr sz="126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FF99C-BB7B-7645-B5A5-017A784F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39</a:t>
            </a:fld>
            <a:endParaRPr lang="en-US"/>
          </a:p>
        </p:txBody>
      </p:sp>
      <p:grpSp>
        <p:nvGrpSpPr>
          <p:cNvPr id="1405" name="Group 1404">
            <a:extLst>
              <a:ext uri="{FF2B5EF4-FFF2-40B4-BE49-F238E27FC236}">
                <a16:creationId xmlns:a16="http://schemas.microsoft.com/office/drawing/2014/main" id="{2C27C601-26F9-4940-A340-5DCFA25E50A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357" name="TextBox 1356">
              <a:hlinkClick r:id="rId54" action="ppaction://hlinksldjump"/>
              <a:extLst>
                <a:ext uri="{FF2B5EF4-FFF2-40B4-BE49-F238E27FC236}">
                  <a16:creationId xmlns:a16="http://schemas.microsoft.com/office/drawing/2014/main" id="{139E0511-9B1A-F041-AC62-F6D2A947714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358" name="Right Arrow 1357">
              <a:hlinkClick r:id="rId54" action="ppaction://hlinksldjump"/>
              <a:extLst>
                <a:ext uri="{FF2B5EF4-FFF2-40B4-BE49-F238E27FC236}">
                  <a16:creationId xmlns:a16="http://schemas.microsoft.com/office/drawing/2014/main" id="{9E32A417-DDAA-0D4C-A7E3-5A6781610F8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9" name="Right Arrow 1358">
              <a:hlinkClick r:id="rId55" action="ppaction://hlinksldjump"/>
              <a:extLst>
                <a:ext uri="{FF2B5EF4-FFF2-40B4-BE49-F238E27FC236}">
                  <a16:creationId xmlns:a16="http://schemas.microsoft.com/office/drawing/2014/main" id="{18091DE5-5CFC-4E46-80A1-02D6D2E180E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0" name="Right Arrow 1359">
              <a:hlinkClick r:id="rId56" action="ppaction://hlinksldjump"/>
              <a:extLst>
                <a:ext uri="{FF2B5EF4-FFF2-40B4-BE49-F238E27FC236}">
                  <a16:creationId xmlns:a16="http://schemas.microsoft.com/office/drawing/2014/main" id="{25671A7B-9F34-0949-B308-401B705B2A8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1" name="Right Arrow 1360">
              <a:hlinkClick r:id="rId57" action="ppaction://hlinksldjump"/>
              <a:extLst>
                <a:ext uri="{FF2B5EF4-FFF2-40B4-BE49-F238E27FC236}">
                  <a16:creationId xmlns:a16="http://schemas.microsoft.com/office/drawing/2014/main" id="{49DED45A-D3A6-E04F-8613-CF34A4BA964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2" name="TextBox 1361">
              <a:hlinkClick r:id="rId58" action="ppaction://hlinksldjump"/>
              <a:extLst>
                <a:ext uri="{FF2B5EF4-FFF2-40B4-BE49-F238E27FC236}">
                  <a16:creationId xmlns:a16="http://schemas.microsoft.com/office/drawing/2014/main" id="{26E509CB-3C5B-BD4B-9EE2-31B2E61CC8B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363" name="Right Arrow 1362">
              <a:hlinkClick r:id="rId58" action="ppaction://hlinksldjump"/>
              <a:extLst>
                <a:ext uri="{FF2B5EF4-FFF2-40B4-BE49-F238E27FC236}">
                  <a16:creationId xmlns:a16="http://schemas.microsoft.com/office/drawing/2014/main" id="{29936D51-AB10-E446-9E9B-DD603E6FAF8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4" name="Right Arrow 1363">
              <a:hlinkClick r:id="rId59" action="ppaction://hlinksldjump"/>
              <a:extLst>
                <a:ext uri="{FF2B5EF4-FFF2-40B4-BE49-F238E27FC236}">
                  <a16:creationId xmlns:a16="http://schemas.microsoft.com/office/drawing/2014/main" id="{8831C84F-6701-FF4F-85D1-62DE79C238E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5" name="Right Arrow 1364">
              <a:hlinkClick r:id="rId60" action="ppaction://hlinksldjump"/>
              <a:extLst>
                <a:ext uri="{FF2B5EF4-FFF2-40B4-BE49-F238E27FC236}">
                  <a16:creationId xmlns:a16="http://schemas.microsoft.com/office/drawing/2014/main" id="{A9E9B292-CDA5-3A4B-B901-2A9897E18E8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6" name="Right Arrow 1365">
              <a:hlinkClick r:id="rId61" action="ppaction://hlinksldjump"/>
              <a:extLst>
                <a:ext uri="{FF2B5EF4-FFF2-40B4-BE49-F238E27FC236}">
                  <a16:creationId xmlns:a16="http://schemas.microsoft.com/office/drawing/2014/main" id="{370FC6FE-A0A4-D74B-8B37-B3D30E78C78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7" name="Right Arrow 1366">
              <a:hlinkClick r:id="rId62" action="ppaction://hlinksldjump"/>
              <a:extLst>
                <a:ext uri="{FF2B5EF4-FFF2-40B4-BE49-F238E27FC236}">
                  <a16:creationId xmlns:a16="http://schemas.microsoft.com/office/drawing/2014/main" id="{05102E20-B279-C94F-A5BA-9F15F0C6D394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8" name="Right Arrow 1367">
              <a:hlinkClick r:id="rId63" action="ppaction://hlinksldjump"/>
              <a:extLst>
                <a:ext uri="{FF2B5EF4-FFF2-40B4-BE49-F238E27FC236}">
                  <a16:creationId xmlns:a16="http://schemas.microsoft.com/office/drawing/2014/main" id="{48224DC3-1A69-C746-9FC9-4ACFD8F1C0E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9" name="Right Arrow 1368">
              <a:hlinkClick r:id="rId64" action="ppaction://hlinksldjump"/>
              <a:extLst>
                <a:ext uri="{FF2B5EF4-FFF2-40B4-BE49-F238E27FC236}">
                  <a16:creationId xmlns:a16="http://schemas.microsoft.com/office/drawing/2014/main" id="{45C1D4AB-ED1B-5544-A9BB-D08B72F462E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0" name="Right Arrow 1369">
              <a:hlinkClick r:id="rId65" action="ppaction://hlinksldjump"/>
              <a:extLst>
                <a:ext uri="{FF2B5EF4-FFF2-40B4-BE49-F238E27FC236}">
                  <a16:creationId xmlns:a16="http://schemas.microsoft.com/office/drawing/2014/main" id="{16A72686-E134-4446-89C2-5532858DFD5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1" name="TextBox 1370">
              <a:hlinkClick r:id="rId66" action="ppaction://hlinksldjump"/>
              <a:extLst>
                <a:ext uri="{FF2B5EF4-FFF2-40B4-BE49-F238E27FC236}">
                  <a16:creationId xmlns:a16="http://schemas.microsoft.com/office/drawing/2014/main" id="{33EBAC4F-78D9-AF47-A558-A803D40326B5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372" name="Right Arrow 1371">
              <a:hlinkClick r:id="rId66" action="ppaction://hlinksldjump"/>
              <a:extLst>
                <a:ext uri="{FF2B5EF4-FFF2-40B4-BE49-F238E27FC236}">
                  <a16:creationId xmlns:a16="http://schemas.microsoft.com/office/drawing/2014/main" id="{5178D5B3-8C8A-744A-A493-8CD789699F7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3" name="Right Arrow 1372">
              <a:hlinkClick r:id="rId67" action="ppaction://hlinksldjump"/>
              <a:extLst>
                <a:ext uri="{FF2B5EF4-FFF2-40B4-BE49-F238E27FC236}">
                  <a16:creationId xmlns:a16="http://schemas.microsoft.com/office/drawing/2014/main" id="{EC5AEFF1-FC00-FB4B-9056-26183486B53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4" name="Right Arrow 1373">
              <a:hlinkClick r:id="rId68" action="ppaction://hlinksldjump"/>
              <a:extLst>
                <a:ext uri="{FF2B5EF4-FFF2-40B4-BE49-F238E27FC236}">
                  <a16:creationId xmlns:a16="http://schemas.microsoft.com/office/drawing/2014/main" id="{BECC8884-90A8-414C-AC55-47C18C3390C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5" name="Right Arrow 1374">
              <a:hlinkClick r:id="rId69" action="ppaction://hlinksldjump"/>
              <a:extLst>
                <a:ext uri="{FF2B5EF4-FFF2-40B4-BE49-F238E27FC236}">
                  <a16:creationId xmlns:a16="http://schemas.microsoft.com/office/drawing/2014/main" id="{AFF94353-6DC8-8B46-939F-4F1E5455FB3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6" name="Right Arrow 1375">
              <a:hlinkClick r:id="rId70" action="ppaction://hlinksldjump"/>
              <a:extLst>
                <a:ext uri="{FF2B5EF4-FFF2-40B4-BE49-F238E27FC236}">
                  <a16:creationId xmlns:a16="http://schemas.microsoft.com/office/drawing/2014/main" id="{5D53DDB0-61B9-A647-8E49-2F7446C1D08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7" name="Right Arrow 1376">
              <a:hlinkClick r:id="rId71" action="ppaction://hlinksldjump"/>
              <a:extLst>
                <a:ext uri="{FF2B5EF4-FFF2-40B4-BE49-F238E27FC236}">
                  <a16:creationId xmlns:a16="http://schemas.microsoft.com/office/drawing/2014/main" id="{1B29310C-CA74-B44A-BE05-41AC8F9EA632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8" name="Right Arrow 1377">
              <a:hlinkClick r:id="rId72" action="ppaction://hlinksldjump"/>
              <a:extLst>
                <a:ext uri="{FF2B5EF4-FFF2-40B4-BE49-F238E27FC236}">
                  <a16:creationId xmlns:a16="http://schemas.microsoft.com/office/drawing/2014/main" id="{4624B2ED-B0D8-8242-B8A2-200AF9E9478E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9" name="Right Arrow 1378">
              <a:hlinkClick r:id="rId73" action="ppaction://hlinksldjump"/>
              <a:extLst>
                <a:ext uri="{FF2B5EF4-FFF2-40B4-BE49-F238E27FC236}">
                  <a16:creationId xmlns:a16="http://schemas.microsoft.com/office/drawing/2014/main" id="{A9FB2DFC-231C-8749-94D5-A84489A1A4B7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0" name="Right Arrow 1379">
              <a:hlinkClick r:id="rId74" action="ppaction://hlinksldjump"/>
              <a:extLst>
                <a:ext uri="{FF2B5EF4-FFF2-40B4-BE49-F238E27FC236}">
                  <a16:creationId xmlns:a16="http://schemas.microsoft.com/office/drawing/2014/main" id="{64FBEB26-D328-9A47-B170-3B69C6785D03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1" name="Right Arrow 1380">
              <a:hlinkClick r:id="rId75" action="ppaction://hlinksldjump"/>
              <a:extLst>
                <a:ext uri="{FF2B5EF4-FFF2-40B4-BE49-F238E27FC236}">
                  <a16:creationId xmlns:a16="http://schemas.microsoft.com/office/drawing/2014/main" id="{0E84A6C5-65D3-AE46-839D-E15D4DC822F8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2" name="Right Arrow 1381">
              <a:hlinkClick r:id="rId76" action="ppaction://hlinksldjump"/>
              <a:extLst>
                <a:ext uri="{FF2B5EF4-FFF2-40B4-BE49-F238E27FC236}">
                  <a16:creationId xmlns:a16="http://schemas.microsoft.com/office/drawing/2014/main" id="{A87B38DC-9DA4-874C-B851-6ED160EE5980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3" name="TextBox 1382">
              <a:hlinkClick r:id="rId77" action="ppaction://hlinksldjump"/>
              <a:extLst>
                <a:ext uri="{FF2B5EF4-FFF2-40B4-BE49-F238E27FC236}">
                  <a16:creationId xmlns:a16="http://schemas.microsoft.com/office/drawing/2014/main" id="{7A6405D6-4981-0948-989E-D8CF2B96F6B5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384" name="Right Arrow 1383">
              <a:hlinkClick r:id="rId77" action="ppaction://hlinksldjump"/>
              <a:extLst>
                <a:ext uri="{FF2B5EF4-FFF2-40B4-BE49-F238E27FC236}">
                  <a16:creationId xmlns:a16="http://schemas.microsoft.com/office/drawing/2014/main" id="{F00537D2-DEAD-5347-AFF1-3603ED3B256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5" name="Right Arrow 1384">
              <a:hlinkClick r:id="rId78" action="ppaction://hlinksldjump"/>
              <a:extLst>
                <a:ext uri="{FF2B5EF4-FFF2-40B4-BE49-F238E27FC236}">
                  <a16:creationId xmlns:a16="http://schemas.microsoft.com/office/drawing/2014/main" id="{C9830150-80C9-E648-B90E-C85EDADFA6CA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6" name="Right Arrow 1385">
              <a:hlinkClick r:id="rId79" action="ppaction://hlinksldjump"/>
              <a:extLst>
                <a:ext uri="{FF2B5EF4-FFF2-40B4-BE49-F238E27FC236}">
                  <a16:creationId xmlns:a16="http://schemas.microsoft.com/office/drawing/2014/main" id="{F50A6AC4-7E8E-3042-9FC8-2F4A0ECABF23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7" name="Right Arrow 1386">
              <a:hlinkClick r:id="rId80" action="ppaction://hlinksldjump"/>
              <a:extLst>
                <a:ext uri="{FF2B5EF4-FFF2-40B4-BE49-F238E27FC236}">
                  <a16:creationId xmlns:a16="http://schemas.microsoft.com/office/drawing/2014/main" id="{81C1D02A-4491-4E4A-9A63-A4D1BA643A03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8" name="Right Arrow 1387">
              <a:hlinkClick r:id="rId81" action="ppaction://hlinksldjump"/>
              <a:extLst>
                <a:ext uri="{FF2B5EF4-FFF2-40B4-BE49-F238E27FC236}">
                  <a16:creationId xmlns:a16="http://schemas.microsoft.com/office/drawing/2014/main" id="{343BAC76-21D2-D34F-A743-15AAF7C01CAD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9" name="Right Arrow 1388">
              <a:hlinkClick r:id="rId82" action="ppaction://hlinksldjump"/>
              <a:extLst>
                <a:ext uri="{FF2B5EF4-FFF2-40B4-BE49-F238E27FC236}">
                  <a16:creationId xmlns:a16="http://schemas.microsoft.com/office/drawing/2014/main" id="{83D2F8DC-97D4-424E-B458-0D7FA04AB337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0" name="Right Arrow 1389">
              <a:hlinkClick r:id="rId83" action="ppaction://hlinksldjump"/>
              <a:extLst>
                <a:ext uri="{FF2B5EF4-FFF2-40B4-BE49-F238E27FC236}">
                  <a16:creationId xmlns:a16="http://schemas.microsoft.com/office/drawing/2014/main" id="{13F3DFDF-266D-A047-B8A6-7B4B7EBB297B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1" name="Right Arrow 1390">
              <a:hlinkClick r:id="rId84" action="ppaction://hlinksldjump"/>
              <a:extLst>
                <a:ext uri="{FF2B5EF4-FFF2-40B4-BE49-F238E27FC236}">
                  <a16:creationId xmlns:a16="http://schemas.microsoft.com/office/drawing/2014/main" id="{205AD103-69A8-B941-8F74-C0AF48E9CF83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2" name="Right Arrow 1391">
              <a:hlinkClick r:id="rId85" action="ppaction://hlinksldjump"/>
              <a:extLst>
                <a:ext uri="{FF2B5EF4-FFF2-40B4-BE49-F238E27FC236}">
                  <a16:creationId xmlns:a16="http://schemas.microsoft.com/office/drawing/2014/main" id="{DDA3ABD5-978B-B24D-8C7A-D1F45A705102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3" name="TextBox 1392">
              <a:hlinkClick r:id="rId86" action="ppaction://hlinksldjump"/>
              <a:extLst>
                <a:ext uri="{FF2B5EF4-FFF2-40B4-BE49-F238E27FC236}">
                  <a16:creationId xmlns:a16="http://schemas.microsoft.com/office/drawing/2014/main" id="{9654EA8F-AA04-DC43-B984-AB39DBF78A73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394" name="Right Arrow 1393">
              <a:hlinkClick r:id="rId86" action="ppaction://hlinksldjump"/>
              <a:extLst>
                <a:ext uri="{FF2B5EF4-FFF2-40B4-BE49-F238E27FC236}">
                  <a16:creationId xmlns:a16="http://schemas.microsoft.com/office/drawing/2014/main" id="{673B22EC-F51F-2F4F-8772-0CA3BA7418F0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5" name="Right Arrow 1394">
              <a:hlinkClick r:id="rId87" action="ppaction://hlinksldjump"/>
              <a:extLst>
                <a:ext uri="{FF2B5EF4-FFF2-40B4-BE49-F238E27FC236}">
                  <a16:creationId xmlns:a16="http://schemas.microsoft.com/office/drawing/2014/main" id="{43D6EA72-A2BF-CF49-9A3C-FA25BCDF8147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6" name="Right Arrow 1395">
              <a:hlinkClick r:id="rId88" action="ppaction://hlinksldjump"/>
              <a:extLst>
                <a:ext uri="{FF2B5EF4-FFF2-40B4-BE49-F238E27FC236}">
                  <a16:creationId xmlns:a16="http://schemas.microsoft.com/office/drawing/2014/main" id="{37854584-76B0-3F49-B22B-146FFCB16C67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7" name="Right Arrow 1396">
              <a:hlinkClick r:id="rId89" action="ppaction://hlinksldjump"/>
              <a:extLst>
                <a:ext uri="{FF2B5EF4-FFF2-40B4-BE49-F238E27FC236}">
                  <a16:creationId xmlns:a16="http://schemas.microsoft.com/office/drawing/2014/main" id="{48DF86ED-16E1-FC40-835B-50E6267F46C4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8" name="Right Arrow 1397">
              <a:hlinkClick r:id="rId90" action="ppaction://hlinksldjump"/>
              <a:extLst>
                <a:ext uri="{FF2B5EF4-FFF2-40B4-BE49-F238E27FC236}">
                  <a16:creationId xmlns:a16="http://schemas.microsoft.com/office/drawing/2014/main" id="{AE7AFF57-0F70-E948-A001-B6EE83669864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9" name="Right Arrow 1398">
              <a:hlinkClick r:id="rId91" action="ppaction://hlinksldjump"/>
              <a:extLst>
                <a:ext uri="{FF2B5EF4-FFF2-40B4-BE49-F238E27FC236}">
                  <a16:creationId xmlns:a16="http://schemas.microsoft.com/office/drawing/2014/main" id="{FE53AC64-A9DD-B648-9379-C6EB5AE13D14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0" name="Right Arrow 1399">
              <a:hlinkClick r:id="rId92" action="ppaction://hlinksldjump"/>
              <a:extLst>
                <a:ext uri="{FF2B5EF4-FFF2-40B4-BE49-F238E27FC236}">
                  <a16:creationId xmlns:a16="http://schemas.microsoft.com/office/drawing/2014/main" id="{772BB9F5-CAFB-AB4F-A80E-BCCC63F1592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1" name="Right Arrow 1400">
              <a:hlinkClick r:id="rId93" action="ppaction://hlinksldjump"/>
              <a:extLst>
                <a:ext uri="{FF2B5EF4-FFF2-40B4-BE49-F238E27FC236}">
                  <a16:creationId xmlns:a16="http://schemas.microsoft.com/office/drawing/2014/main" id="{3FBE935F-109B-F542-A8BB-8B854E65A926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2" name="Right Arrow 1401">
              <a:hlinkClick r:id="rId94" action="ppaction://hlinksldjump"/>
              <a:extLst>
                <a:ext uri="{FF2B5EF4-FFF2-40B4-BE49-F238E27FC236}">
                  <a16:creationId xmlns:a16="http://schemas.microsoft.com/office/drawing/2014/main" id="{3AD7DEEE-49BF-AB4E-8027-B04530C29C35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3" name="Right Arrow 1402">
              <a:hlinkClick r:id="rId95" action="ppaction://hlinksldjump"/>
              <a:extLst>
                <a:ext uri="{FF2B5EF4-FFF2-40B4-BE49-F238E27FC236}">
                  <a16:creationId xmlns:a16="http://schemas.microsoft.com/office/drawing/2014/main" id="{A9D5397D-847D-224A-BE7D-E12C008A1373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4" name="Right Arrow 1403">
              <a:hlinkClick r:id="rId96" action="ppaction://hlinksldjump"/>
              <a:extLst>
                <a:ext uri="{FF2B5EF4-FFF2-40B4-BE49-F238E27FC236}">
                  <a16:creationId xmlns:a16="http://schemas.microsoft.com/office/drawing/2014/main" id="{5644B13B-D2DB-CB4D-A6B3-5641E7F9E88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06" name="Picture 1405">
            <a:extLst>
              <a:ext uri="{FF2B5EF4-FFF2-40B4-BE49-F238E27FC236}">
                <a16:creationId xmlns:a16="http://schemas.microsoft.com/office/drawing/2014/main" id="{FE7C6A63-C379-434B-AE75-DDAE1FB5A177}"/>
              </a:ext>
            </a:extLst>
          </p:cNvPr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7539665" y="3726008"/>
            <a:ext cx="1043669" cy="2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15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DFC3ECB-14CA-204F-B02C-57F87BE8B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4</a:t>
            </a:fld>
            <a:endParaRPr lang="en-US"/>
          </a:p>
        </p:txBody>
      </p:sp>
      <p:pic>
        <p:nvPicPr>
          <p:cNvPr id="495" name="Picture 494">
            <a:extLst>
              <a:ext uri="{FF2B5EF4-FFF2-40B4-BE49-F238E27FC236}">
                <a16:creationId xmlns:a16="http://schemas.microsoft.com/office/drawing/2014/main" id="{6F518F0F-103C-6847-A0A6-314482846980}"/>
              </a:ext>
            </a:extLst>
          </p:cNvPr>
          <p:cNvPicPr>
            <a:picLocks noChangeAspect="1"/>
          </p:cNvPicPr>
          <p:nvPr/>
        </p:nvPicPr>
        <p:blipFill rotWithShape="1">
          <a:blip r:embed="rId52"/>
          <a:srcRect b="2910"/>
          <a:stretch/>
        </p:blipFill>
        <p:spPr>
          <a:xfrm>
            <a:off x="2382709" y="1580999"/>
            <a:ext cx="7426581" cy="2633384"/>
          </a:xfrm>
          <a:prstGeom prst="rect">
            <a:avLst/>
          </a:prstGeom>
        </p:spPr>
      </p:pic>
      <p:sp>
        <p:nvSpPr>
          <p:cNvPr id="496" name="Google Shape;195;p35">
            <a:extLst>
              <a:ext uri="{FF2B5EF4-FFF2-40B4-BE49-F238E27FC236}">
                <a16:creationId xmlns:a16="http://schemas.microsoft.com/office/drawing/2014/main" id="{DE5A5FE9-1119-784E-B5BF-EB0D9EF1298D}"/>
              </a:ext>
            </a:extLst>
          </p:cNvPr>
          <p:cNvSpPr txBox="1">
            <a:spLocks/>
          </p:cNvSpPr>
          <p:nvPr/>
        </p:nvSpPr>
        <p:spPr>
          <a:xfrm>
            <a:off x="1691309" y="559908"/>
            <a:ext cx="8809383" cy="998789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75" b="1" dirty="0">
                <a:latin typeface="+mn-lt"/>
                <a:cs typeface="Times New Roman" panose="02020603050405020304" pitchFamily="18" charset="0"/>
              </a:rPr>
              <a:t>Estimation and Control of Nonlinear Systems</a:t>
            </a:r>
          </a:p>
        </p:txBody>
      </p:sp>
      <p:sp>
        <p:nvSpPr>
          <p:cNvPr id="504" name="Slide Number Placeholder 19">
            <a:extLst>
              <a:ext uri="{FF2B5EF4-FFF2-40B4-BE49-F238E27FC236}">
                <a16:creationId xmlns:a16="http://schemas.microsoft.com/office/drawing/2014/main" id="{82519A6D-388E-2742-BFCC-793ED70B19D1}"/>
              </a:ext>
            </a:extLst>
          </p:cNvPr>
          <p:cNvSpPr txBox="1">
            <a:spLocks/>
          </p:cNvSpPr>
          <p:nvPr/>
        </p:nvSpPr>
        <p:spPr>
          <a:xfrm>
            <a:off x="8610600" y="69216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13CF6D-2953-F34F-9405-3AE60E495558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343" name="Group 1342">
            <a:extLst>
              <a:ext uri="{FF2B5EF4-FFF2-40B4-BE49-F238E27FC236}">
                <a16:creationId xmlns:a16="http://schemas.microsoft.com/office/drawing/2014/main" id="{A6F44F7E-B234-F34F-A673-69381C50E76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295" name="TextBox 1294">
              <a:hlinkClick r:id="rId53" action="ppaction://hlinksldjump"/>
              <a:extLst>
                <a:ext uri="{FF2B5EF4-FFF2-40B4-BE49-F238E27FC236}">
                  <a16:creationId xmlns:a16="http://schemas.microsoft.com/office/drawing/2014/main" id="{9A6513A4-ECA4-5047-B0BC-6340E9E60983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296" name="Right Arrow 1295">
              <a:hlinkClick r:id="rId53" action="ppaction://hlinksldjump"/>
              <a:extLst>
                <a:ext uri="{FF2B5EF4-FFF2-40B4-BE49-F238E27FC236}">
                  <a16:creationId xmlns:a16="http://schemas.microsoft.com/office/drawing/2014/main" id="{AEDCB921-09F8-0C47-B8ED-6C9FDF557D8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7" name="Right Arrow 1296">
              <a:hlinkClick r:id="rId54" action="ppaction://hlinksldjump"/>
              <a:extLst>
                <a:ext uri="{FF2B5EF4-FFF2-40B4-BE49-F238E27FC236}">
                  <a16:creationId xmlns:a16="http://schemas.microsoft.com/office/drawing/2014/main" id="{CA1F5BC4-EAD2-A344-A762-235F2909516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8" name="Right Arrow 1297">
              <a:hlinkClick r:id="rId55" action="ppaction://hlinksldjump"/>
              <a:extLst>
                <a:ext uri="{FF2B5EF4-FFF2-40B4-BE49-F238E27FC236}">
                  <a16:creationId xmlns:a16="http://schemas.microsoft.com/office/drawing/2014/main" id="{A8BF1C25-3278-2F4F-87F9-9477A07008D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9" name="Right Arrow 1298">
              <a:hlinkClick r:id="rId56" action="ppaction://hlinksldjump"/>
              <a:extLst>
                <a:ext uri="{FF2B5EF4-FFF2-40B4-BE49-F238E27FC236}">
                  <a16:creationId xmlns:a16="http://schemas.microsoft.com/office/drawing/2014/main" id="{92489BBC-DEFC-0747-A744-57E9D938CC8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0" name="TextBox 1299">
              <a:hlinkClick r:id="rId57" action="ppaction://hlinksldjump"/>
              <a:extLst>
                <a:ext uri="{FF2B5EF4-FFF2-40B4-BE49-F238E27FC236}">
                  <a16:creationId xmlns:a16="http://schemas.microsoft.com/office/drawing/2014/main" id="{D197FF51-D19C-FA4A-B317-01BBD0E15DAA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301" name="Right Arrow 1300">
              <a:hlinkClick r:id="rId57" action="ppaction://hlinksldjump"/>
              <a:extLst>
                <a:ext uri="{FF2B5EF4-FFF2-40B4-BE49-F238E27FC236}">
                  <a16:creationId xmlns:a16="http://schemas.microsoft.com/office/drawing/2014/main" id="{51F24DBC-205F-4342-BED0-ADDE2CE1863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2" name="Right Arrow 1301">
              <a:hlinkClick r:id="rId58" action="ppaction://hlinksldjump"/>
              <a:extLst>
                <a:ext uri="{FF2B5EF4-FFF2-40B4-BE49-F238E27FC236}">
                  <a16:creationId xmlns:a16="http://schemas.microsoft.com/office/drawing/2014/main" id="{5C223D20-BDFF-394C-BB34-CC285B65BD3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3" name="Right Arrow 1302">
              <a:hlinkClick r:id="rId59" action="ppaction://hlinksldjump"/>
              <a:extLst>
                <a:ext uri="{FF2B5EF4-FFF2-40B4-BE49-F238E27FC236}">
                  <a16:creationId xmlns:a16="http://schemas.microsoft.com/office/drawing/2014/main" id="{5CDDBE5C-1E5D-6A40-97B9-F7DE9B8AFA8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4" name="Right Arrow 1303">
              <a:hlinkClick r:id="rId60" action="ppaction://hlinksldjump"/>
              <a:extLst>
                <a:ext uri="{FF2B5EF4-FFF2-40B4-BE49-F238E27FC236}">
                  <a16:creationId xmlns:a16="http://schemas.microsoft.com/office/drawing/2014/main" id="{236B1929-36E2-E94A-8710-8B85ECDEF1E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5" name="Right Arrow 1304">
              <a:hlinkClick r:id="rId61" action="ppaction://hlinksldjump"/>
              <a:extLst>
                <a:ext uri="{FF2B5EF4-FFF2-40B4-BE49-F238E27FC236}">
                  <a16:creationId xmlns:a16="http://schemas.microsoft.com/office/drawing/2014/main" id="{592894ED-97E1-4F46-B0A2-05D4BF4D60E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6" name="Right Arrow 1305">
              <a:hlinkClick r:id="rId62" action="ppaction://hlinksldjump"/>
              <a:extLst>
                <a:ext uri="{FF2B5EF4-FFF2-40B4-BE49-F238E27FC236}">
                  <a16:creationId xmlns:a16="http://schemas.microsoft.com/office/drawing/2014/main" id="{353F1015-0FAA-1542-B6EB-053CF301884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7" name="Right Arrow 1306">
              <a:hlinkClick r:id="rId63" action="ppaction://hlinksldjump"/>
              <a:extLst>
                <a:ext uri="{FF2B5EF4-FFF2-40B4-BE49-F238E27FC236}">
                  <a16:creationId xmlns:a16="http://schemas.microsoft.com/office/drawing/2014/main" id="{DB643F16-09F9-4A4E-B1F2-424A0B4F3BB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8" name="Right Arrow 1307">
              <a:hlinkClick r:id="rId64" action="ppaction://hlinksldjump"/>
              <a:extLst>
                <a:ext uri="{FF2B5EF4-FFF2-40B4-BE49-F238E27FC236}">
                  <a16:creationId xmlns:a16="http://schemas.microsoft.com/office/drawing/2014/main" id="{00E3952F-813E-FF44-B886-77FF21A6142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9" name="TextBox 1308">
              <a:hlinkClick r:id="rId65" action="ppaction://hlinksldjump"/>
              <a:extLst>
                <a:ext uri="{FF2B5EF4-FFF2-40B4-BE49-F238E27FC236}">
                  <a16:creationId xmlns:a16="http://schemas.microsoft.com/office/drawing/2014/main" id="{9E329300-3A40-B040-8B1B-6E42175215B1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310" name="Right Arrow 1309">
              <a:hlinkClick r:id="rId65" action="ppaction://hlinksldjump"/>
              <a:extLst>
                <a:ext uri="{FF2B5EF4-FFF2-40B4-BE49-F238E27FC236}">
                  <a16:creationId xmlns:a16="http://schemas.microsoft.com/office/drawing/2014/main" id="{44DCC01E-FD2E-F949-A154-490D1637F6E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1" name="Right Arrow 1310">
              <a:hlinkClick r:id="rId66" action="ppaction://hlinksldjump"/>
              <a:extLst>
                <a:ext uri="{FF2B5EF4-FFF2-40B4-BE49-F238E27FC236}">
                  <a16:creationId xmlns:a16="http://schemas.microsoft.com/office/drawing/2014/main" id="{B21B09E2-90A8-9D47-B558-4A2DF96D6EF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2" name="Right Arrow 1311">
              <a:hlinkClick r:id="rId67" action="ppaction://hlinksldjump"/>
              <a:extLst>
                <a:ext uri="{FF2B5EF4-FFF2-40B4-BE49-F238E27FC236}">
                  <a16:creationId xmlns:a16="http://schemas.microsoft.com/office/drawing/2014/main" id="{9FC25DD2-5718-F040-96CA-B7A02F4F0F3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3" name="Right Arrow 1312">
              <a:hlinkClick r:id="rId68" action="ppaction://hlinksldjump"/>
              <a:extLst>
                <a:ext uri="{FF2B5EF4-FFF2-40B4-BE49-F238E27FC236}">
                  <a16:creationId xmlns:a16="http://schemas.microsoft.com/office/drawing/2014/main" id="{9E1AE333-D0B6-E141-8A21-0F7A9DEE278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4" name="Right Arrow 1313">
              <a:hlinkClick r:id="rId69" action="ppaction://hlinksldjump"/>
              <a:extLst>
                <a:ext uri="{FF2B5EF4-FFF2-40B4-BE49-F238E27FC236}">
                  <a16:creationId xmlns:a16="http://schemas.microsoft.com/office/drawing/2014/main" id="{1F5B5CB6-1486-A64F-9FA5-8BBE6724AAA7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5" name="Right Arrow 1314">
              <a:hlinkClick r:id="rId70" action="ppaction://hlinksldjump"/>
              <a:extLst>
                <a:ext uri="{FF2B5EF4-FFF2-40B4-BE49-F238E27FC236}">
                  <a16:creationId xmlns:a16="http://schemas.microsoft.com/office/drawing/2014/main" id="{1CD76CA2-2D46-FA4E-8134-8EDAD319081F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6" name="Right Arrow 1315">
              <a:hlinkClick r:id="rId71" action="ppaction://hlinksldjump"/>
              <a:extLst>
                <a:ext uri="{FF2B5EF4-FFF2-40B4-BE49-F238E27FC236}">
                  <a16:creationId xmlns:a16="http://schemas.microsoft.com/office/drawing/2014/main" id="{A28F3A51-E08A-7F40-92B2-DEF61FF43C2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7" name="Right Arrow 1316">
              <a:hlinkClick r:id="rId72" action="ppaction://hlinksldjump"/>
              <a:extLst>
                <a:ext uri="{FF2B5EF4-FFF2-40B4-BE49-F238E27FC236}">
                  <a16:creationId xmlns:a16="http://schemas.microsoft.com/office/drawing/2014/main" id="{F78C1A9A-A2DD-C14F-86F9-6C95081C5E46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8" name="Right Arrow 1317">
              <a:hlinkClick r:id="rId73" action="ppaction://hlinksldjump"/>
              <a:extLst>
                <a:ext uri="{FF2B5EF4-FFF2-40B4-BE49-F238E27FC236}">
                  <a16:creationId xmlns:a16="http://schemas.microsoft.com/office/drawing/2014/main" id="{1D87CD74-82F3-4246-9661-1A00C69B3463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9" name="Right Arrow 1318">
              <a:hlinkClick r:id="rId74" action="ppaction://hlinksldjump"/>
              <a:extLst>
                <a:ext uri="{FF2B5EF4-FFF2-40B4-BE49-F238E27FC236}">
                  <a16:creationId xmlns:a16="http://schemas.microsoft.com/office/drawing/2014/main" id="{02E7FD1A-4D84-FB47-AF05-A1FD07FD68C6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0" name="Right Arrow 1319">
              <a:hlinkClick r:id="rId75" action="ppaction://hlinksldjump"/>
              <a:extLst>
                <a:ext uri="{FF2B5EF4-FFF2-40B4-BE49-F238E27FC236}">
                  <a16:creationId xmlns:a16="http://schemas.microsoft.com/office/drawing/2014/main" id="{A887537F-1F59-E745-BFD9-5D1EA354725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1" name="TextBox 1320">
              <a:hlinkClick r:id="rId76" action="ppaction://hlinksldjump"/>
              <a:extLst>
                <a:ext uri="{FF2B5EF4-FFF2-40B4-BE49-F238E27FC236}">
                  <a16:creationId xmlns:a16="http://schemas.microsoft.com/office/drawing/2014/main" id="{B45903DE-D801-604B-8666-994DA476366A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322" name="Right Arrow 1321">
              <a:hlinkClick r:id="rId76" action="ppaction://hlinksldjump"/>
              <a:extLst>
                <a:ext uri="{FF2B5EF4-FFF2-40B4-BE49-F238E27FC236}">
                  <a16:creationId xmlns:a16="http://schemas.microsoft.com/office/drawing/2014/main" id="{D22C8CD7-BE1F-C048-BBBA-DA63FDB59F5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3" name="Right Arrow 1322">
              <a:hlinkClick r:id="rId77" action="ppaction://hlinksldjump"/>
              <a:extLst>
                <a:ext uri="{FF2B5EF4-FFF2-40B4-BE49-F238E27FC236}">
                  <a16:creationId xmlns:a16="http://schemas.microsoft.com/office/drawing/2014/main" id="{27DC8071-A961-C049-B4AE-FCF6BAB30FB6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4" name="Right Arrow 1323">
              <a:hlinkClick r:id="rId78" action="ppaction://hlinksldjump"/>
              <a:extLst>
                <a:ext uri="{FF2B5EF4-FFF2-40B4-BE49-F238E27FC236}">
                  <a16:creationId xmlns:a16="http://schemas.microsoft.com/office/drawing/2014/main" id="{952C2DF7-F834-664E-B32F-5813F8222055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5" name="Right Arrow 1324">
              <a:hlinkClick r:id="rId79" action="ppaction://hlinksldjump"/>
              <a:extLst>
                <a:ext uri="{FF2B5EF4-FFF2-40B4-BE49-F238E27FC236}">
                  <a16:creationId xmlns:a16="http://schemas.microsoft.com/office/drawing/2014/main" id="{B026F18F-984A-1443-B81C-A44EEA4F76B9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6" name="Right Arrow 1325">
              <a:hlinkClick r:id="rId80" action="ppaction://hlinksldjump"/>
              <a:extLst>
                <a:ext uri="{FF2B5EF4-FFF2-40B4-BE49-F238E27FC236}">
                  <a16:creationId xmlns:a16="http://schemas.microsoft.com/office/drawing/2014/main" id="{24C94815-F58B-544E-A9C3-8DCFB488326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7" name="Right Arrow 1326">
              <a:hlinkClick r:id="rId81" action="ppaction://hlinksldjump"/>
              <a:extLst>
                <a:ext uri="{FF2B5EF4-FFF2-40B4-BE49-F238E27FC236}">
                  <a16:creationId xmlns:a16="http://schemas.microsoft.com/office/drawing/2014/main" id="{B1573528-5922-5245-A8CE-7A69ECFA570B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8" name="Right Arrow 1327">
              <a:hlinkClick r:id="rId82" action="ppaction://hlinksldjump"/>
              <a:extLst>
                <a:ext uri="{FF2B5EF4-FFF2-40B4-BE49-F238E27FC236}">
                  <a16:creationId xmlns:a16="http://schemas.microsoft.com/office/drawing/2014/main" id="{1BD2159D-6C52-BA49-9EED-55D9AC5A501D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9" name="Right Arrow 1328">
              <a:hlinkClick r:id="rId83" action="ppaction://hlinksldjump"/>
              <a:extLst>
                <a:ext uri="{FF2B5EF4-FFF2-40B4-BE49-F238E27FC236}">
                  <a16:creationId xmlns:a16="http://schemas.microsoft.com/office/drawing/2014/main" id="{1C2653A8-E754-7B48-A4AF-43D6EDB19843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0" name="Right Arrow 1329">
              <a:hlinkClick r:id="rId84" action="ppaction://hlinksldjump"/>
              <a:extLst>
                <a:ext uri="{FF2B5EF4-FFF2-40B4-BE49-F238E27FC236}">
                  <a16:creationId xmlns:a16="http://schemas.microsoft.com/office/drawing/2014/main" id="{4DE041AA-CEFB-4042-9712-771FD26CE087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1" name="TextBox 1330">
              <a:hlinkClick r:id="rId85" action="ppaction://hlinksldjump"/>
              <a:extLst>
                <a:ext uri="{FF2B5EF4-FFF2-40B4-BE49-F238E27FC236}">
                  <a16:creationId xmlns:a16="http://schemas.microsoft.com/office/drawing/2014/main" id="{D007EE52-4EBC-654B-B5FB-05A596788D30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332" name="Right Arrow 1331">
              <a:hlinkClick r:id="rId85" action="ppaction://hlinksldjump"/>
              <a:extLst>
                <a:ext uri="{FF2B5EF4-FFF2-40B4-BE49-F238E27FC236}">
                  <a16:creationId xmlns:a16="http://schemas.microsoft.com/office/drawing/2014/main" id="{0549B58A-A717-6845-9339-2E50F577F173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3" name="Right Arrow 1332">
              <a:hlinkClick r:id="rId86" action="ppaction://hlinksldjump"/>
              <a:extLst>
                <a:ext uri="{FF2B5EF4-FFF2-40B4-BE49-F238E27FC236}">
                  <a16:creationId xmlns:a16="http://schemas.microsoft.com/office/drawing/2014/main" id="{9FD96AF8-7257-5542-87F3-3C93920C21E2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4" name="Right Arrow 1333">
              <a:hlinkClick r:id="rId87" action="ppaction://hlinksldjump"/>
              <a:extLst>
                <a:ext uri="{FF2B5EF4-FFF2-40B4-BE49-F238E27FC236}">
                  <a16:creationId xmlns:a16="http://schemas.microsoft.com/office/drawing/2014/main" id="{E73C38B1-0DB5-934D-8D73-B16F7B97EA25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5" name="Right Arrow 1334">
              <a:hlinkClick r:id="rId88" action="ppaction://hlinksldjump"/>
              <a:extLst>
                <a:ext uri="{FF2B5EF4-FFF2-40B4-BE49-F238E27FC236}">
                  <a16:creationId xmlns:a16="http://schemas.microsoft.com/office/drawing/2014/main" id="{F0D23935-C178-A046-803E-2F3C9AA22C9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6" name="Right Arrow 1335">
              <a:hlinkClick r:id="rId89" action="ppaction://hlinksldjump"/>
              <a:extLst>
                <a:ext uri="{FF2B5EF4-FFF2-40B4-BE49-F238E27FC236}">
                  <a16:creationId xmlns:a16="http://schemas.microsoft.com/office/drawing/2014/main" id="{6CFAB862-A2E0-9C40-9034-27D0C11A5D25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7" name="Right Arrow 1336">
              <a:hlinkClick r:id="rId90" action="ppaction://hlinksldjump"/>
              <a:extLst>
                <a:ext uri="{FF2B5EF4-FFF2-40B4-BE49-F238E27FC236}">
                  <a16:creationId xmlns:a16="http://schemas.microsoft.com/office/drawing/2014/main" id="{D68EFF00-0ABA-2147-B39E-7EDAD6867BC2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8" name="Right Arrow 1337">
              <a:hlinkClick r:id="rId91" action="ppaction://hlinksldjump"/>
              <a:extLst>
                <a:ext uri="{FF2B5EF4-FFF2-40B4-BE49-F238E27FC236}">
                  <a16:creationId xmlns:a16="http://schemas.microsoft.com/office/drawing/2014/main" id="{716B634D-0277-C64E-9592-33E68138941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9" name="Right Arrow 1338">
              <a:hlinkClick r:id="rId92" action="ppaction://hlinksldjump"/>
              <a:extLst>
                <a:ext uri="{FF2B5EF4-FFF2-40B4-BE49-F238E27FC236}">
                  <a16:creationId xmlns:a16="http://schemas.microsoft.com/office/drawing/2014/main" id="{14338608-1DA3-7542-AE3B-585D44A6B0D8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0" name="Right Arrow 1339">
              <a:hlinkClick r:id="rId93" action="ppaction://hlinksldjump"/>
              <a:extLst>
                <a:ext uri="{FF2B5EF4-FFF2-40B4-BE49-F238E27FC236}">
                  <a16:creationId xmlns:a16="http://schemas.microsoft.com/office/drawing/2014/main" id="{F487489C-E0F9-664E-AF2B-73308FBEDAD2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1" name="Right Arrow 1340">
              <a:hlinkClick r:id="rId94" action="ppaction://hlinksldjump"/>
              <a:extLst>
                <a:ext uri="{FF2B5EF4-FFF2-40B4-BE49-F238E27FC236}">
                  <a16:creationId xmlns:a16="http://schemas.microsoft.com/office/drawing/2014/main" id="{1B7945F1-8CFE-154E-9941-740E2D3A7112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2" name="Right Arrow 1341">
              <a:hlinkClick r:id="rId95" action="ppaction://hlinksldjump"/>
              <a:extLst>
                <a:ext uri="{FF2B5EF4-FFF2-40B4-BE49-F238E27FC236}">
                  <a16:creationId xmlns:a16="http://schemas.microsoft.com/office/drawing/2014/main" id="{266D98A3-BEB9-CE46-91F3-91BD43D8E764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9544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C868B8-E19C-F548-BF90-0EF8C8A66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40</a:t>
            </a:fld>
            <a:endParaRPr lang="en-US"/>
          </a:p>
        </p:txBody>
      </p:sp>
      <p:sp>
        <p:nvSpPr>
          <p:cNvPr id="4" name="Google Shape;422;p58">
            <a:extLst>
              <a:ext uri="{FF2B5EF4-FFF2-40B4-BE49-F238E27FC236}">
                <a16:creationId xmlns:a16="http://schemas.microsoft.com/office/drawing/2014/main" id="{89FBF9B8-03AF-5443-8487-E79733A691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28777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Koopman Operator: An Overview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885DE-03E5-FE49-A73B-89305B8C1869}"/>
              </a:ext>
            </a:extLst>
          </p:cNvPr>
          <p:cNvPicPr>
            <a:picLocks noChangeAspect="1"/>
          </p:cNvPicPr>
          <p:nvPr/>
        </p:nvPicPr>
        <p:blipFill rotWithShape="1">
          <a:blip r:embed="rId51"/>
          <a:srcRect r="5163" b="10481"/>
          <a:stretch/>
        </p:blipFill>
        <p:spPr>
          <a:xfrm>
            <a:off x="615623" y="1511765"/>
            <a:ext cx="3245782" cy="303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237C8E-BE6E-1542-8C88-0C7435086D38}"/>
              </a:ext>
            </a:extLst>
          </p:cNvPr>
          <p:cNvPicPr>
            <a:picLocks noChangeAspect="1"/>
          </p:cNvPicPr>
          <p:nvPr/>
        </p:nvPicPr>
        <p:blipFill rotWithShape="1">
          <a:blip r:embed="rId52"/>
          <a:srcRect r="68937"/>
          <a:stretch/>
        </p:blipFill>
        <p:spPr>
          <a:xfrm>
            <a:off x="670931" y="1968967"/>
            <a:ext cx="1079810" cy="339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1D466E-09E0-994B-ABCA-4CEFE088B7E8}"/>
              </a:ext>
            </a:extLst>
          </p:cNvPr>
          <p:cNvSpPr txBox="1"/>
          <p:nvPr/>
        </p:nvSpPr>
        <p:spPr>
          <a:xfrm>
            <a:off x="571019" y="2456161"/>
            <a:ext cx="117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 map: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103CD0-8FD5-D447-BC51-3936E3A74864}"/>
              </a:ext>
            </a:extLst>
          </p:cNvPr>
          <p:cNvSpPr txBox="1"/>
          <p:nvPr/>
        </p:nvSpPr>
        <p:spPr>
          <a:xfrm>
            <a:off x="1750741" y="1968966"/>
            <a:ext cx="201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Compact manifold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163A9F-6534-5C4D-88C8-2ACC47AD4664}"/>
              </a:ext>
            </a:extLst>
          </p:cNvPr>
          <p:cNvPicPr>
            <a:picLocks noChangeAspect="1"/>
          </p:cNvPicPr>
          <p:nvPr/>
        </p:nvPicPr>
        <p:blipFill rotWithShape="1">
          <a:blip r:embed="rId53"/>
          <a:srcRect r="46362" b="9630"/>
          <a:stretch/>
        </p:blipFill>
        <p:spPr>
          <a:xfrm>
            <a:off x="1690297" y="2486155"/>
            <a:ext cx="2278199" cy="333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F15A5A-58C3-0841-85AA-7F2FEE54664C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89604" y="2973349"/>
            <a:ext cx="1726226" cy="369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E542EC-29FF-2D4E-BF7B-4AAABEC7A703}"/>
              </a:ext>
            </a:extLst>
          </p:cNvPr>
          <p:cNvPicPr>
            <a:picLocks noChangeAspect="1"/>
          </p:cNvPicPr>
          <p:nvPr/>
        </p:nvPicPr>
        <p:blipFill rotWithShape="1">
          <a:blip r:embed="rId55"/>
          <a:srcRect t="1" r="2746" b="8072"/>
          <a:stretch/>
        </p:blipFill>
        <p:spPr>
          <a:xfrm>
            <a:off x="615624" y="3429001"/>
            <a:ext cx="3653240" cy="31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2CDC74-1E22-8E45-A3C3-007AF0AD28A4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26774" y="3996385"/>
            <a:ext cx="248189" cy="2150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F761AE-3DAA-2840-9774-72C9106439BC}"/>
              </a:ext>
            </a:extLst>
          </p:cNvPr>
          <p:cNvSpPr txBox="1"/>
          <p:nvPr/>
        </p:nvSpPr>
        <p:spPr>
          <a:xfrm>
            <a:off x="571020" y="3910619"/>
            <a:ext cx="4023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is a Banach space of complex-valued observables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5AE306-D804-3548-843F-D24E9ECC7EC0}"/>
              </a:ext>
            </a:extLst>
          </p:cNvPr>
          <p:cNvPicPr>
            <a:picLocks noChangeAspect="1"/>
          </p:cNvPicPr>
          <p:nvPr/>
        </p:nvPicPr>
        <p:blipFill rotWithShape="1">
          <a:blip r:embed="rId57"/>
          <a:srcRect t="8399" b="14927"/>
          <a:stretch/>
        </p:blipFill>
        <p:spPr>
          <a:xfrm>
            <a:off x="1783657" y="4215438"/>
            <a:ext cx="1598007" cy="30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04B8B6-8D9E-2241-A79D-FD9A57C44CE4}"/>
              </a:ext>
            </a:extLst>
          </p:cNvPr>
          <p:cNvPicPr>
            <a:picLocks noChangeAspect="1"/>
          </p:cNvPicPr>
          <p:nvPr/>
        </p:nvPicPr>
        <p:blipFill rotWithShape="1">
          <a:blip r:embed="rId58"/>
          <a:srcRect r="1054"/>
          <a:stretch/>
        </p:blipFill>
        <p:spPr>
          <a:xfrm>
            <a:off x="4193600" y="1458922"/>
            <a:ext cx="7797258" cy="19700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8E0DE7-30B9-6444-99E6-2544C6229ED1}"/>
              </a:ext>
            </a:extLst>
          </p:cNvPr>
          <p:cNvSpPr txBox="1"/>
          <p:nvPr/>
        </p:nvSpPr>
        <p:spPr>
          <a:xfrm>
            <a:off x="4551555" y="3598670"/>
            <a:ext cx="7201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Linear operator, eigenvalue-eigenfunction pairs: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Infinitesimal generator: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Vector-valued observable: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Time-varying observable: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C3430A-2BB0-4A4C-91D1-89A9EC4D2D1A}"/>
              </a:ext>
            </a:extLst>
          </p:cNvPr>
          <p:cNvPicPr>
            <a:picLocks noChangeAspect="1"/>
          </p:cNvPicPr>
          <p:nvPr/>
        </p:nvPicPr>
        <p:blipFill rotWithShape="1">
          <a:blip r:embed="rId59"/>
          <a:srcRect l="4044" r="5625" b="5707"/>
          <a:stretch/>
        </p:blipFill>
        <p:spPr>
          <a:xfrm>
            <a:off x="9438650" y="3647560"/>
            <a:ext cx="2179059" cy="3307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550C2E-6074-C048-AF45-DA991F642D00}"/>
              </a:ext>
            </a:extLst>
          </p:cNvPr>
          <p:cNvPicPr>
            <a:picLocks noChangeAspect="1"/>
          </p:cNvPicPr>
          <p:nvPr/>
        </p:nvPicPr>
        <p:blipFill rotWithShape="1">
          <a:blip r:embed="rId60"/>
          <a:srcRect l="2021" t="5879" r="2097"/>
          <a:stretch/>
        </p:blipFill>
        <p:spPr>
          <a:xfrm>
            <a:off x="7184170" y="4045516"/>
            <a:ext cx="3156561" cy="6023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536607-F588-7C4A-8801-AA4D526F5345}"/>
              </a:ext>
            </a:extLst>
          </p:cNvPr>
          <p:cNvPicPr>
            <a:picLocks noChangeAspect="1"/>
          </p:cNvPicPr>
          <p:nvPr/>
        </p:nvPicPr>
        <p:blipFill rotWithShape="1">
          <a:blip r:embed="rId61"/>
          <a:srcRect r="3193"/>
          <a:stretch/>
        </p:blipFill>
        <p:spPr>
          <a:xfrm>
            <a:off x="7369098" y="4671712"/>
            <a:ext cx="3100030" cy="7789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43A8F3-9AC4-1448-8D45-A503C36B7501}"/>
              </a:ext>
            </a:extLst>
          </p:cNvPr>
          <p:cNvPicPr>
            <a:picLocks noChangeAspect="1"/>
          </p:cNvPicPr>
          <p:nvPr/>
        </p:nvPicPr>
        <p:blipFill rotWithShape="1">
          <a:blip r:embed="rId62"/>
          <a:srcRect l="3198"/>
          <a:stretch/>
        </p:blipFill>
        <p:spPr>
          <a:xfrm>
            <a:off x="7369097" y="5470644"/>
            <a:ext cx="2239537" cy="4179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CAEDD6-937C-0C46-A787-5FFE7AE83B31}"/>
              </a:ext>
            </a:extLst>
          </p:cNvPr>
          <p:cNvPicPr>
            <a:picLocks noChangeAspect="1"/>
          </p:cNvPicPr>
          <p:nvPr/>
        </p:nvPicPr>
        <p:blipFill rotWithShape="1">
          <a:blip r:embed="rId63"/>
          <a:srcRect l="22769" b="34871"/>
          <a:stretch/>
        </p:blipFill>
        <p:spPr>
          <a:xfrm>
            <a:off x="4895384" y="5906994"/>
            <a:ext cx="2052785" cy="6934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85857F-50B5-FA4E-AA7E-C9BFD7FB3C06}"/>
              </a:ext>
            </a:extLst>
          </p:cNvPr>
          <p:cNvPicPr>
            <a:picLocks noChangeAspect="1"/>
          </p:cNvPicPr>
          <p:nvPr/>
        </p:nvPicPr>
        <p:blipFill rotWithShape="1">
          <a:blip r:embed="rId63"/>
          <a:srcRect l="5113" t="63199" r="6121" b="-271"/>
          <a:stretch/>
        </p:blipFill>
        <p:spPr>
          <a:xfrm>
            <a:off x="6929880" y="6135897"/>
            <a:ext cx="2133873" cy="356978"/>
          </a:xfrm>
          <a:prstGeom prst="rect">
            <a:avLst/>
          </a:prstGeom>
        </p:spPr>
      </p:pic>
      <p:grpSp>
        <p:nvGrpSpPr>
          <p:cNvPr id="595" name="Group 594">
            <a:extLst>
              <a:ext uri="{FF2B5EF4-FFF2-40B4-BE49-F238E27FC236}">
                <a16:creationId xmlns:a16="http://schemas.microsoft.com/office/drawing/2014/main" id="{CDA25569-1155-2B4D-BA98-889352288FF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547" name="TextBox 546">
              <a:hlinkClick r:id="rId64" action="ppaction://hlinksldjump"/>
              <a:extLst>
                <a:ext uri="{FF2B5EF4-FFF2-40B4-BE49-F238E27FC236}">
                  <a16:creationId xmlns:a16="http://schemas.microsoft.com/office/drawing/2014/main" id="{E1A37ED8-8551-7A41-B9E6-6B0F0750A6A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548" name="Right Arrow 547">
              <a:hlinkClick r:id="rId64" action="ppaction://hlinksldjump"/>
              <a:extLst>
                <a:ext uri="{FF2B5EF4-FFF2-40B4-BE49-F238E27FC236}">
                  <a16:creationId xmlns:a16="http://schemas.microsoft.com/office/drawing/2014/main" id="{FDC95895-E0D6-8C45-A32F-83BA691EA5A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Right Arrow 548">
              <a:hlinkClick r:id="rId65" action="ppaction://hlinksldjump"/>
              <a:extLst>
                <a:ext uri="{FF2B5EF4-FFF2-40B4-BE49-F238E27FC236}">
                  <a16:creationId xmlns:a16="http://schemas.microsoft.com/office/drawing/2014/main" id="{9FCF99B2-EE01-814D-BA5A-D62C0879826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Right Arrow 549">
              <a:hlinkClick r:id="rId66" action="ppaction://hlinksldjump"/>
              <a:extLst>
                <a:ext uri="{FF2B5EF4-FFF2-40B4-BE49-F238E27FC236}">
                  <a16:creationId xmlns:a16="http://schemas.microsoft.com/office/drawing/2014/main" id="{1DC4909D-1378-5845-BEF4-3BB3CCED10B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Right Arrow 550">
              <a:hlinkClick r:id="rId67" action="ppaction://hlinksldjump"/>
              <a:extLst>
                <a:ext uri="{FF2B5EF4-FFF2-40B4-BE49-F238E27FC236}">
                  <a16:creationId xmlns:a16="http://schemas.microsoft.com/office/drawing/2014/main" id="{8322F449-AB96-154B-AD9E-B11177CF3D6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TextBox 551">
              <a:hlinkClick r:id="rId68" action="ppaction://hlinksldjump"/>
              <a:extLst>
                <a:ext uri="{FF2B5EF4-FFF2-40B4-BE49-F238E27FC236}">
                  <a16:creationId xmlns:a16="http://schemas.microsoft.com/office/drawing/2014/main" id="{98AA0316-0BBE-BF4F-AD26-4AC57F69FE7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553" name="Right Arrow 552">
              <a:hlinkClick r:id="rId68" action="ppaction://hlinksldjump"/>
              <a:extLst>
                <a:ext uri="{FF2B5EF4-FFF2-40B4-BE49-F238E27FC236}">
                  <a16:creationId xmlns:a16="http://schemas.microsoft.com/office/drawing/2014/main" id="{324B0C98-7CE3-9D44-BB93-5C6C9972577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Right Arrow 553">
              <a:hlinkClick r:id="rId69" action="ppaction://hlinksldjump"/>
              <a:extLst>
                <a:ext uri="{FF2B5EF4-FFF2-40B4-BE49-F238E27FC236}">
                  <a16:creationId xmlns:a16="http://schemas.microsoft.com/office/drawing/2014/main" id="{655B2A98-D9A8-AC4C-8321-1BEBC68A38E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Right Arrow 554">
              <a:hlinkClick r:id="rId70" action="ppaction://hlinksldjump"/>
              <a:extLst>
                <a:ext uri="{FF2B5EF4-FFF2-40B4-BE49-F238E27FC236}">
                  <a16:creationId xmlns:a16="http://schemas.microsoft.com/office/drawing/2014/main" id="{29992C41-B839-834B-A581-30AA2492B5C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ight Arrow 555">
              <a:hlinkClick r:id="rId71" action="ppaction://hlinksldjump"/>
              <a:extLst>
                <a:ext uri="{FF2B5EF4-FFF2-40B4-BE49-F238E27FC236}">
                  <a16:creationId xmlns:a16="http://schemas.microsoft.com/office/drawing/2014/main" id="{A352BBED-4149-5C4E-9AA6-68A4602CE86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Right Arrow 556">
              <a:hlinkClick r:id="rId72" action="ppaction://hlinksldjump"/>
              <a:extLst>
                <a:ext uri="{FF2B5EF4-FFF2-40B4-BE49-F238E27FC236}">
                  <a16:creationId xmlns:a16="http://schemas.microsoft.com/office/drawing/2014/main" id="{E5404B61-0537-2740-8486-B3004A3CDAD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Right Arrow 557">
              <a:hlinkClick r:id="rId73" action="ppaction://hlinksldjump"/>
              <a:extLst>
                <a:ext uri="{FF2B5EF4-FFF2-40B4-BE49-F238E27FC236}">
                  <a16:creationId xmlns:a16="http://schemas.microsoft.com/office/drawing/2014/main" id="{18789678-60CD-4640-942B-60701BAAEB7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Right Arrow 558">
              <a:hlinkClick r:id="rId74" action="ppaction://hlinksldjump"/>
              <a:extLst>
                <a:ext uri="{FF2B5EF4-FFF2-40B4-BE49-F238E27FC236}">
                  <a16:creationId xmlns:a16="http://schemas.microsoft.com/office/drawing/2014/main" id="{0E0EC955-7EE6-2642-8DF3-0D45BB462D5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Right Arrow 559">
              <a:hlinkClick r:id="rId75" action="ppaction://hlinksldjump"/>
              <a:extLst>
                <a:ext uri="{FF2B5EF4-FFF2-40B4-BE49-F238E27FC236}">
                  <a16:creationId xmlns:a16="http://schemas.microsoft.com/office/drawing/2014/main" id="{1EB07D93-B1CC-8043-8BDD-02408B2BF3A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TextBox 560">
              <a:hlinkClick r:id="rId76" action="ppaction://hlinksldjump"/>
              <a:extLst>
                <a:ext uri="{FF2B5EF4-FFF2-40B4-BE49-F238E27FC236}">
                  <a16:creationId xmlns:a16="http://schemas.microsoft.com/office/drawing/2014/main" id="{E5BFA068-7A73-1547-B492-A749801FF0B8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562" name="Right Arrow 561">
              <a:hlinkClick r:id="rId76" action="ppaction://hlinksldjump"/>
              <a:extLst>
                <a:ext uri="{FF2B5EF4-FFF2-40B4-BE49-F238E27FC236}">
                  <a16:creationId xmlns:a16="http://schemas.microsoft.com/office/drawing/2014/main" id="{9E086824-44A4-8D45-B32D-5E2BEAA792F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Right Arrow 562">
              <a:hlinkClick r:id="rId77" action="ppaction://hlinksldjump"/>
              <a:extLst>
                <a:ext uri="{FF2B5EF4-FFF2-40B4-BE49-F238E27FC236}">
                  <a16:creationId xmlns:a16="http://schemas.microsoft.com/office/drawing/2014/main" id="{A060C1A0-C8B5-894C-A4FF-E0967DD233C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ight Arrow 563">
              <a:hlinkClick r:id="rId78" action="ppaction://hlinksldjump"/>
              <a:extLst>
                <a:ext uri="{FF2B5EF4-FFF2-40B4-BE49-F238E27FC236}">
                  <a16:creationId xmlns:a16="http://schemas.microsoft.com/office/drawing/2014/main" id="{089CF5CB-C5C3-DA4E-99E1-1A3FBF265A3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ight Arrow 564">
              <a:hlinkClick r:id="rId79" action="ppaction://hlinksldjump"/>
              <a:extLst>
                <a:ext uri="{FF2B5EF4-FFF2-40B4-BE49-F238E27FC236}">
                  <a16:creationId xmlns:a16="http://schemas.microsoft.com/office/drawing/2014/main" id="{B33B8D0B-50E0-A840-A42D-72877FFEEE2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Right Arrow 565">
              <a:hlinkClick r:id="rId80" action="ppaction://hlinksldjump"/>
              <a:extLst>
                <a:ext uri="{FF2B5EF4-FFF2-40B4-BE49-F238E27FC236}">
                  <a16:creationId xmlns:a16="http://schemas.microsoft.com/office/drawing/2014/main" id="{22B700B9-9975-7A47-A1CA-F58D46127F3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ight Arrow 566">
              <a:hlinkClick r:id="rId81" action="ppaction://hlinksldjump"/>
              <a:extLst>
                <a:ext uri="{FF2B5EF4-FFF2-40B4-BE49-F238E27FC236}">
                  <a16:creationId xmlns:a16="http://schemas.microsoft.com/office/drawing/2014/main" id="{6BFCF5B0-72BF-9146-899D-C8904DD120CE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ight Arrow 567">
              <a:hlinkClick r:id="rId82" action="ppaction://hlinksldjump"/>
              <a:extLst>
                <a:ext uri="{FF2B5EF4-FFF2-40B4-BE49-F238E27FC236}">
                  <a16:creationId xmlns:a16="http://schemas.microsoft.com/office/drawing/2014/main" id="{352D6F34-A04B-2343-882D-659036B8846B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Right Arrow 568">
              <a:hlinkClick r:id="rId83" action="ppaction://hlinksldjump"/>
              <a:extLst>
                <a:ext uri="{FF2B5EF4-FFF2-40B4-BE49-F238E27FC236}">
                  <a16:creationId xmlns:a16="http://schemas.microsoft.com/office/drawing/2014/main" id="{275F04A2-CF09-614A-95C8-512BA7A90B16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ight Arrow 569">
              <a:hlinkClick r:id="rId84" action="ppaction://hlinksldjump"/>
              <a:extLst>
                <a:ext uri="{FF2B5EF4-FFF2-40B4-BE49-F238E27FC236}">
                  <a16:creationId xmlns:a16="http://schemas.microsoft.com/office/drawing/2014/main" id="{8064B955-181A-8043-8AE3-A3F838E164C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Right Arrow 570">
              <a:hlinkClick r:id="rId85" action="ppaction://hlinksldjump"/>
              <a:extLst>
                <a:ext uri="{FF2B5EF4-FFF2-40B4-BE49-F238E27FC236}">
                  <a16:creationId xmlns:a16="http://schemas.microsoft.com/office/drawing/2014/main" id="{6C117BAA-F71A-BA43-9085-1DB3671A4A9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Right Arrow 571">
              <a:hlinkClick r:id="rId86" action="ppaction://hlinksldjump"/>
              <a:extLst>
                <a:ext uri="{FF2B5EF4-FFF2-40B4-BE49-F238E27FC236}">
                  <a16:creationId xmlns:a16="http://schemas.microsoft.com/office/drawing/2014/main" id="{04D8F4DC-1C97-0B48-A238-FD9BDD97ACB2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TextBox 572">
              <a:hlinkClick r:id="rId87" action="ppaction://hlinksldjump"/>
              <a:extLst>
                <a:ext uri="{FF2B5EF4-FFF2-40B4-BE49-F238E27FC236}">
                  <a16:creationId xmlns:a16="http://schemas.microsoft.com/office/drawing/2014/main" id="{1E62AD02-7690-324B-98CB-F2315F9CB396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574" name="Right Arrow 573">
              <a:hlinkClick r:id="rId87" action="ppaction://hlinksldjump"/>
              <a:extLst>
                <a:ext uri="{FF2B5EF4-FFF2-40B4-BE49-F238E27FC236}">
                  <a16:creationId xmlns:a16="http://schemas.microsoft.com/office/drawing/2014/main" id="{93C2E1B5-5471-BC45-952F-C621980C4778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Right Arrow 574">
              <a:hlinkClick r:id="rId88" action="ppaction://hlinksldjump"/>
              <a:extLst>
                <a:ext uri="{FF2B5EF4-FFF2-40B4-BE49-F238E27FC236}">
                  <a16:creationId xmlns:a16="http://schemas.microsoft.com/office/drawing/2014/main" id="{EDBAC117-3318-3148-8D1B-E387C4434E6E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Right Arrow 575">
              <a:hlinkClick r:id="rId89" action="ppaction://hlinksldjump"/>
              <a:extLst>
                <a:ext uri="{FF2B5EF4-FFF2-40B4-BE49-F238E27FC236}">
                  <a16:creationId xmlns:a16="http://schemas.microsoft.com/office/drawing/2014/main" id="{E64905DA-FF8D-3E48-9733-BC072D12BDB8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ight Arrow 57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ABCBA30-C0BC-1643-9067-F5A4A194A8D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Right Arrow 577">
              <a:hlinkClick r:id="rId91" action="ppaction://hlinksldjump"/>
              <a:extLst>
                <a:ext uri="{FF2B5EF4-FFF2-40B4-BE49-F238E27FC236}">
                  <a16:creationId xmlns:a16="http://schemas.microsoft.com/office/drawing/2014/main" id="{3A18956E-C604-0045-B96E-E7F2EEC3FB00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ight Arrow 578">
              <a:hlinkClick r:id="rId92" action="ppaction://hlinksldjump"/>
              <a:extLst>
                <a:ext uri="{FF2B5EF4-FFF2-40B4-BE49-F238E27FC236}">
                  <a16:creationId xmlns:a16="http://schemas.microsoft.com/office/drawing/2014/main" id="{9624901E-879D-D54B-B250-F30339589972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Right Arrow 579">
              <a:hlinkClick r:id="rId93" action="ppaction://hlinksldjump"/>
              <a:extLst>
                <a:ext uri="{FF2B5EF4-FFF2-40B4-BE49-F238E27FC236}">
                  <a16:creationId xmlns:a16="http://schemas.microsoft.com/office/drawing/2014/main" id="{C7A154A8-C95B-2045-AB69-C258F9E3DB72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Right Arrow 580">
              <a:hlinkClick r:id="rId94" action="ppaction://hlinksldjump"/>
              <a:extLst>
                <a:ext uri="{FF2B5EF4-FFF2-40B4-BE49-F238E27FC236}">
                  <a16:creationId xmlns:a16="http://schemas.microsoft.com/office/drawing/2014/main" id="{20D0AC9C-12F6-F94A-BB50-066CAE846B05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ight Arrow 581">
              <a:hlinkClick r:id="rId95" action="ppaction://hlinksldjump"/>
              <a:extLst>
                <a:ext uri="{FF2B5EF4-FFF2-40B4-BE49-F238E27FC236}">
                  <a16:creationId xmlns:a16="http://schemas.microsoft.com/office/drawing/2014/main" id="{5F0149A9-F45D-7642-95D3-7682512A0F38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TextBox 582">
              <a:hlinkClick r:id="rId96" action="ppaction://hlinksldjump"/>
              <a:extLst>
                <a:ext uri="{FF2B5EF4-FFF2-40B4-BE49-F238E27FC236}">
                  <a16:creationId xmlns:a16="http://schemas.microsoft.com/office/drawing/2014/main" id="{F3AC14BC-87C7-8045-8DFA-46BAC7392531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584" name="Right Arrow 583">
              <a:hlinkClick r:id="rId96" action="ppaction://hlinksldjump"/>
              <a:extLst>
                <a:ext uri="{FF2B5EF4-FFF2-40B4-BE49-F238E27FC236}">
                  <a16:creationId xmlns:a16="http://schemas.microsoft.com/office/drawing/2014/main" id="{563CF4BB-C51C-964E-8E15-F7C53150C6B7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ight Arrow 584">
              <a:hlinkClick r:id="rId97" action="ppaction://hlinksldjump"/>
              <a:extLst>
                <a:ext uri="{FF2B5EF4-FFF2-40B4-BE49-F238E27FC236}">
                  <a16:creationId xmlns:a16="http://schemas.microsoft.com/office/drawing/2014/main" id="{871352BB-7EB3-D64C-9090-0B99F44EB25D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ight Arrow 585">
              <a:hlinkClick r:id="rId98" action="ppaction://hlinksldjump"/>
              <a:extLst>
                <a:ext uri="{FF2B5EF4-FFF2-40B4-BE49-F238E27FC236}">
                  <a16:creationId xmlns:a16="http://schemas.microsoft.com/office/drawing/2014/main" id="{7EB0AB54-3E1C-4448-8C0E-ED0B7FE73F0D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ight Arrow 586">
              <a:hlinkClick r:id="rId99" action="ppaction://hlinksldjump"/>
              <a:extLst>
                <a:ext uri="{FF2B5EF4-FFF2-40B4-BE49-F238E27FC236}">
                  <a16:creationId xmlns:a16="http://schemas.microsoft.com/office/drawing/2014/main" id="{BC5E9941-5D00-BE40-9729-BA9B7EEE821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ight Arrow 587">
              <a:hlinkClick r:id="rId100" action="ppaction://hlinksldjump"/>
              <a:extLst>
                <a:ext uri="{FF2B5EF4-FFF2-40B4-BE49-F238E27FC236}">
                  <a16:creationId xmlns:a16="http://schemas.microsoft.com/office/drawing/2014/main" id="{2DBDECEF-D365-4742-9596-7210AA73357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ight Arrow 588">
              <a:hlinkClick r:id="rId101" action="ppaction://hlinksldjump"/>
              <a:extLst>
                <a:ext uri="{FF2B5EF4-FFF2-40B4-BE49-F238E27FC236}">
                  <a16:creationId xmlns:a16="http://schemas.microsoft.com/office/drawing/2014/main" id="{BB5A46BA-C29D-824A-851C-0491C1A7D8BC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ight Arrow 589">
              <a:hlinkClick r:id="rId102" action="ppaction://hlinksldjump"/>
              <a:extLst>
                <a:ext uri="{FF2B5EF4-FFF2-40B4-BE49-F238E27FC236}">
                  <a16:creationId xmlns:a16="http://schemas.microsoft.com/office/drawing/2014/main" id="{827B7951-0AFF-974C-A55C-7C8B553ADE29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ight Arrow 590">
              <a:hlinkClick r:id="rId103" action="ppaction://hlinksldjump"/>
              <a:extLst>
                <a:ext uri="{FF2B5EF4-FFF2-40B4-BE49-F238E27FC236}">
                  <a16:creationId xmlns:a16="http://schemas.microsoft.com/office/drawing/2014/main" id="{CBF2CE36-AAB0-FF41-9D43-D14244A1066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ight Arrow 591">
              <a:hlinkClick r:id="rId104" action="ppaction://hlinksldjump"/>
              <a:extLst>
                <a:ext uri="{FF2B5EF4-FFF2-40B4-BE49-F238E27FC236}">
                  <a16:creationId xmlns:a16="http://schemas.microsoft.com/office/drawing/2014/main" id="{AEB3C532-E2CF-244E-AAA4-99FB1FEC1E9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ight Arrow 592">
              <a:hlinkClick r:id="rId105" action="ppaction://hlinksldjump"/>
              <a:extLst>
                <a:ext uri="{FF2B5EF4-FFF2-40B4-BE49-F238E27FC236}">
                  <a16:creationId xmlns:a16="http://schemas.microsoft.com/office/drawing/2014/main" id="{FA2FD3B3-FBC4-AB49-BF17-360AFE012D17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ight Arrow 593">
              <a:hlinkClick r:id="rId106" action="ppaction://hlinksldjump"/>
              <a:extLst>
                <a:ext uri="{FF2B5EF4-FFF2-40B4-BE49-F238E27FC236}">
                  <a16:creationId xmlns:a16="http://schemas.microsoft.com/office/drawing/2014/main" id="{FE4DF600-4FF5-5C43-A0F0-1208C964EECA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8605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8B4E73-8A9D-8641-88AF-76E9539A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41</a:t>
            </a:fld>
            <a:endParaRPr lang="en-US"/>
          </a:p>
        </p:txBody>
      </p:sp>
      <p:sp>
        <p:nvSpPr>
          <p:cNvPr id="4" name="Google Shape;176;p36">
            <a:extLst>
              <a:ext uri="{FF2B5EF4-FFF2-40B4-BE49-F238E27FC236}">
                <a16:creationId xmlns:a16="http://schemas.microsoft.com/office/drawing/2014/main" id="{E8002081-E7AC-6D46-AB9B-B847CB90EF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28600"/>
            <a:ext cx="10515600" cy="1325563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Relation to Prior Work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BF70FE-5B31-BA43-9403-9DB7BC5B8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017202"/>
              </p:ext>
            </p:extLst>
          </p:nvPr>
        </p:nvGraphicFramePr>
        <p:xfrm>
          <a:off x="838199" y="1406232"/>
          <a:ext cx="10515599" cy="41055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78353">
                  <a:extLst>
                    <a:ext uri="{9D8B030D-6E8A-4147-A177-3AD203B41FA5}">
                      <a16:colId xmlns:a16="http://schemas.microsoft.com/office/drawing/2014/main" val="190852918"/>
                    </a:ext>
                  </a:extLst>
                </a:gridCol>
                <a:gridCol w="4270248">
                  <a:extLst>
                    <a:ext uri="{9D8B030D-6E8A-4147-A177-3AD203B41FA5}">
                      <a16:colId xmlns:a16="http://schemas.microsoft.com/office/drawing/2014/main" val="2490508219"/>
                    </a:ext>
                  </a:extLst>
                </a:gridCol>
                <a:gridCol w="2666998">
                  <a:extLst>
                    <a:ext uri="{9D8B030D-6E8A-4147-A177-3AD203B41FA5}">
                      <a16:colId xmlns:a16="http://schemas.microsoft.com/office/drawing/2014/main" val="1147730419"/>
                    </a:ext>
                  </a:extLst>
                </a:gridCol>
              </a:tblGrid>
              <a:tr h="394315">
                <a:tc>
                  <a:txBody>
                    <a:bodyPr/>
                    <a:lstStyle/>
                    <a:p>
                      <a:r>
                        <a:rPr lang="en-US" sz="1600" dirty="0"/>
                        <a:t>Literature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Theoretical 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61161"/>
                  </a:ext>
                </a:extLst>
              </a:tr>
              <a:tr h="805093">
                <a:tc>
                  <a:txBody>
                    <a:bodyPr/>
                    <a:lstStyle/>
                    <a:p>
                      <a:r>
                        <a:rPr lang="en-US" sz="1600" dirty="0"/>
                        <a:t>Koopman spectral properties [</a:t>
                      </a:r>
                      <a:r>
                        <a:rPr lang="en-US" sz="1600" dirty="0" err="1"/>
                        <a:t>Mezić</a:t>
                      </a:r>
                      <a:r>
                        <a:rPr lang="en-US" sz="1600" dirty="0"/>
                        <a:t> et al. 2005]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Spectral properties of transfer operators in dynamical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Fluid dynamics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653881"/>
                  </a:ext>
                </a:extLst>
              </a:tr>
              <a:tr h="515542">
                <a:tc>
                  <a:txBody>
                    <a:bodyPr/>
                    <a:lstStyle/>
                    <a:p>
                      <a:r>
                        <a:rPr lang="en-US" sz="1600" dirty="0"/>
                        <a:t>Spectral properties of nonlinear flow [Rowley et al. 2009]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Justification of Dynamic Mode Decomposition (DMD) with Koopman spectral theory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Fluid dynamics, model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651840"/>
                  </a:ext>
                </a:extLst>
              </a:tr>
              <a:tr h="515542">
                <a:tc>
                  <a:txBody>
                    <a:bodyPr/>
                    <a:lstStyle/>
                    <a:p>
                      <a:r>
                        <a:rPr lang="en-US" sz="1600" dirty="0"/>
                        <a:t>Extended Dynamic Mode Decomposition (EDMD) [Williams et al. 2015]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Extending DMD to accommodate more diverse nonlinear dynamical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Data-driven model identification and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833707"/>
                  </a:ext>
                </a:extLst>
              </a:tr>
              <a:tr h="681090">
                <a:tc>
                  <a:txBody>
                    <a:bodyPr/>
                    <a:lstStyle/>
                    <a:p>
                      <a:r>
                        <a:rPr lang="en-US" sz="1600" dirty="0"/>
                        <a:t>Koopman Canonical Transform (KCT) [Surana et al. 2016]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Derivation of a Koopman-based transform to linearize the drift term of a control-affine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Nonlinear observer 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496055"/>
                  </a:ext>
                </a:extLst>
              </a:tr>
              <a:tr h="967864">
                <a:tc>
                  <a:txBody>
                    <a:bodyPr/>
                    <a:lstStyle/>
                    <a:p>
                      <a:r>
                        <a:rPr lang="en-US" sz="1600" dirty="0"/>
                        <a:t>Koopman Bilinear Form (KBF) [Goswami et al.]</a:t>
                      </a:r>
                      <a:r>
                        <a:rPr lang="en-US" sz="1600" baseline="30000" dirty="0"/>
                        <a:t>1, 2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Derivation of the </a:t>
                      </a:r>
                      <a:r>
                        <a:rPr lang="en-US" sz="1600" dirty="0" err="1"/>
                        <a:t>bilinearizability</a:t>
                      </a:r>
                      <a:r>
                        <a:rPr lang="en-US" sz="1600" dirty="0"/>
                        <a:t> conditions of KCT, proof of the universal approximator property of the KCT, controllability analysis, and optimal control design.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Data-driven nonlinear control for partially modeled control-affine systems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689443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3ED615C8-C684-794C-93E8-E22371AF73E4}"/>
              </a:ext>
            </a:extLst>
          </p:cNvPr>
          <p:cNvSpPr txBox="1"/>
          <p:nvPr/>
        </p:nvSpPr>
        <p:spPr>
          <a:xfrm>
            <a:off x="644611" y="5644257"/>
            <a:ext cx="11180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D. Goswami and D. A. Paley. </a:t>
            </a:r>
            <a:r>
              <a:rPr lang="en-US" sz="1600" dirty="0">
                <a:hlinkClick r:id="rId52"/>
              </a:rPr>
              <a:t>Global bilinearization and controllability of control-affine nonlinear systems: A Koopman spectral approach</a:t>
            </a:r>
            <a:r>
              <a:rPr lang="en-US" sz="1600" dirty="0"/>
              <a:t>. In </a:t>
            </a:r>
            <a:r>
              <a:rPr lang="en-US" sz="1600" i="1" dirty="0"/>
              <a:t>Proc. IEEE Conf. Decision and Control</a:t>
            </a:r>
            <a:r>
              <a:rPr lang="en-US" sz="1600" dirty="0"/>
              <a:t>, pages 6107–6112, Melbourne, Australia, December 2017.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D. Goswami and D. A. Paley. Global bilinearization, reachability, and optimal control of control-affine nonlinear systems: a Koopman spectral approach. Submitted to the </a:t>
            </a:r>
            <a:r>
              <a:rPr lang="en-US" sz="1600" i="1" dirty="0"/>
              <a:t>IEEE Transactions on Automatic Control</a:t>
            </a:r>
            <a:r>
              <a:rPr lang="en-US" sz="1600" dirty="0"/>
              <a:t>.</a:t>
            </a:r>
          </a:p>
        </p:txBody>
      </p:sp>
      <p:grpSp>
        <p:nvGrpSpPr>
          <p:cNvPr id="665" name="Group 664">
            <a:extLst>
              <a:ext uri="{FF2B5EF4-FFF2-40B4-BE49-F238E27FC236}">
                <a16:creationId xmlns:a16="http://schemas.microsoft.com/office/drawing/2014/main" id="{5D01A913-3278-7D45-A98B-0B52E706BC0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617" name="TextBox 616">
              <a:hlinkClick r:id="rId53" action="ppaction://hlinksldjump"/>
              <a:extLst>
                <a:ext uri="{FF2B5EF4-FFF2-40B4-BE49-F238E27FC236}">
                  <a16:creationId xmlns:a16="http://schemas.microsoft.com/office/drawing/2014/main" id="{1645AA81-CAAE-0344-AB4C-F62AE5F25070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618" name="Right Arrow 617">
              <a:hlinkClick r:id="rId53" action="ppaction://hlinksldjump"/>
              <a:extLst>
                <a:ext uri="{FF2B5EF4-FFF2-40B4-BE49-F238E27FC236}">
                  <a16:creationId xmlns:a16="http://schemas.microsoft.com/office/drawing/2014/main" id="{8EECB4F1-9C84-6C40-B755-744E2FAC22F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ight Arrow 618">
              <a:hlinkClick r:id="rId54" action="ppaction://hlinksldjump"/>
              <a:extLst>
                <a:ext uri="{FF2B5EF4-FFF2-40B4-BE49-F238E27FC236}">
                  <a16:creationId xmlns:a16="http://schemas.microsoft.com/office/drawing/2014/main" id="{A65F61FC-5B47-4A4B-B170-3DB934E2DCA5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ight Arrow 619">
              <a:hlinkClick r:id="rId55" action="ppaction://hlinksldjump"/>
              <a:extLst>
                <a:ext uri="{FF2B5EF4-FFF2-40B4-BE49-F238E27FC236}">
                  <a16:creationId xmlns:a16="http://schemas.microsoft.com/office/drawing/2014/main" id="{AD792DFA-4E35-844C-8574-691616A5546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ight Arrow 620">
              <a:hlinkClick r:id="rId56" action="ppaction://hlinksldjump"/>
              <a:extLst>
                <a:ext uri="{FF2B5EF4-FFF2-40B4-BE49-F238E27FC236}">
                  <a16:creationId xmlns:a16="http://schemas.microsoft.com/office/drawing/2014/main" id="{B112254C-BDF6-8E44-93CD-3C8D77809DB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TextBox 621">
              <a:hlinkClick r:id="rId57" action="ppaction://hlinksldjump"/>
              <a:extLst>
                <a:ext uri="{FF2B5EF4-FFF2-40B4-BE49-F238E27FC236}">
                  <a16:creationId xmlns:a16="http://schemas.microsoft.com/office/drawing/2014/main" id="{CA5AAAF8-5D4A-BC4D-8879-FB7C4641C1E7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623" name="Right Arrow 622">
              <a:hlinkClick r:id="rId57" action="ppaction://hlinksldjump"/>
              <a:extLst>
                <a:ext uri="{FF2B5EF4-FFF2-40B4-BE49-F238E27FC236}">
                  <a16:creationId xmlns:a16="http://schemas.microsoft.com/office/drawing/2014/main" id="{D3F01D75-20AD-5240-AB5B-A27D8F199C1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ight Arrow 623">
              <a:hlinkClick r:id="rId58" action="ppaction://hlinksldjump"/>
              <a:extLst>
                <a:ext uri="{FF2B5EF4-FFF2-40B4-BE49-F238E27FC236}">
                  <a16:creationId xmlns:a16="http://schemas.microsoft.com/office/drawing/2014/main" id="{4078AB0C-C856-6746-A6E0-AFD6E60A204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ight Arrow 624">
              <a:hlinkClick r:id="rId59" action="ppaction://hlinksldjump"/>
              <a:extLst>
                <a:ext uri="{FF2B5EF4-FFF2-40B4-BE49-F238E27FC236}">
                  <a16:creationId xmlns:a16="http://schemas.microsoft.com/office/drawing/2014/main" id="{EAC16FCB-9CCD-444A-AD56-6C4ECAA0E5A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ight Arrow 625">
              <a:hlinkClick r:id="rId60" action="ppaction://hlinksldjump"/>
              <a:extLst>
                <a:ext uri="{FF2B5EF4-FFF2-40B4-BE49-F238E27FC236}">
                  <a16:creationId xmlns:a16="http://schemas.microsoft.com/office/drawing/2014/main" id="{2E03A686-8DB7-DB4F-A8F7-69F82ACFD82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ight Arrow 626">
              <a:hlinkClick r:id="rId61" action="ppaction://hlinksldjump"/>
              <a:extLst>
                <a:ext uri="{FF2B5EF4-FFF2-40B4-BE49-F238E27FC236}">
                  <a16:creationId xmlns:a16="http://schemas.microsoft.com/office/drawing/2014/main" id="{294205F7-BB7A-504C-B375-A5385E28305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ight Arrow 627">
              <a:hlinkClick r:id="rId62" action="ppaction://hlinksldjump"/>
              <a:extLst>
                <a:ext uri="{FF2B5EF4-FFF2-40B4-BE49-F238E27FC236}">
                  <a16:creationId xmlns:a16="http://schemas.microsoft.com/office/drawing/2014/main" id="{0CEEE297-4DE9-DD4A-9B5D-BFB04C6F912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Right Arrow 628">
              <a:hlinkClick r:id="rId63" action="ppaction://hlinksldjump"/>
              <a:extLst>
                <a:ext uri="{FF2B5EF4-FFF2-40B4-BE49-F238E27FC236}">
                  <a16:creationId xmlns:a16="http://schemas.microsoft.com/office/drawing/2014/main" id="{008B210A-FF5F-1441-898C-058FDAD79BE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Right Arrow 629">
              <a:hlinkClick r:id="rId64" action="ppaction://hlinksldjump"/>
              <a:extLst>
                <a:ext uri="{FF2B5EF4-FFF2-40B4-BE49-F238E27FC236}">
                  <a16:creationId xmlns:a16="http://schemas.microsoft.com/office/drawing/2014/main" id="{890FD590-E26A-A443-931F-A847D4F0557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TextBox 630">
              <a:hlinkClick r:id="rId65" action="ppaction://hlinksldjump"/>
              <a:extLst>
                <a:ext uri="{FF2B5EF4-FFF2-40B4-BE49-F238E27FC236}">
                  <a16:creationId xmlns:a16="http://schemas.microsoft.com/office/drawing/2014/main" id="{F487BDD4-5E6F-1040-9F2F-F0E277BDC14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632" name="Right Arrow 631">
              <a:hlinkClick r:id="rId65" action="ppaction://hlinksldjump"/>
              <a:extLst>
                <a:ext uri="{FF2B5EF4-FFF2-40B4-BE49-F238E27FC236}">
                  <a16:creationId xmlns:a16="http://schemas.microsoft.com/office/drawing/2014/main" id="{E2B0CD4D-B7D6-7F4F-9336-3EE234248908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Right Arrow 632">
              <a:hlinkClick r:id="rId66" action="ppaction://hlinksldjump"/>
              <a:extLst>
                <a:ext uri="{FF2B5EF4-FFF2-40B4-BE49-F238E27FC236}">
                  <a16:creationId xmlns:a16="http://schemas.microsoft.com/office/drawing/2014/main" id="{91BA62EA-90AC-E348-B6AA-C0111E2BB22E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Right Arrow 633">
              <a:hlinkClick r:id="rId67" action="ppaction://hlinksldjump"/>
              <a:extLst>
                <a:ext uri="{FF2B5EF4-FFF2-40B4-BE49-F238E27FC236}">
                  <a16:creationId xmlns:a16="http://schemas.microsoft.com/office/drawing/2014/main" id="{AA69F503-6A6C-6B47-A9EA-995980455D4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Right Arrow 634">
              <a:hlinkClick r:id="rId68" action="ppaction://hlinksldjump"/>
              <a:extLst>
                <a:ext uri="{FF2B5EF4-FFF2-40B4-BE49-F238E27FC236}">
                  <a16:creationId xmlns:a16="http://schemas.microsoft.com/office/drawing/2014/main" id="{91B59B2E-29CD-BA46-B690-920B31825A06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Right Arrow 635">
              <a:hlinkClick r:id="rId69" action="ppaction://hlinksldjump"/>
              <a:extLst>
                <a:ext uri="{FF2B5EF4-FFF2-40B4-BE49-F238E27FC236}">
                  <a16:creationId xmlns:a16="http://schemas.microsoft.com/office/drawing/2014/main" id="{9FEE2238-22BF-4449-8F4E-D7A53A9F0A17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Right Arrow 636">
              <a:hlinkClick r:id="rId70" action="ppaction://hlinksldjump"/>
              <a:extLst>
                <a:ext uri="{FF2B5EF4-FFF2-40B4-BE49-F238E27FC236}">
                  <a16:creationId xmlns:a16="http://schemas.microsoft.com/office/drawing/2014/main" id="{EDCCD00D-E300-5E4E-B831-9E36F27E433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Right Arrow 637">
              <a:hlinkClick r:id="rId71" action="ppaction://hlinksldjump"/>
              <a:extLst>
                <a:ext uri="{FF2B5EF4-FFF2-40B4-BE49-F238E27FC236}">
                  <a16:creationId xmlns:a16="http://schemas.microsoft.com/office/drawing/2014/main" id="{43EEC04B-A7D8-3047-AAA1-760593EE2ED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Right Arrow 638">
              <a:hlinkClick r:id="rId72" action="ppaction://hlinksldjump"/>
              <a:extLst>
                <a:ext uri="{FF2B5EF4-FFF2-40B4-BE49-F238E27FC236}">
                  <a16:creationId xmlns:a16="http://schemas.microsoft.com/office/drawing/2014/main" id="{62A8463E-9122-3A42-9741-DD037C3E2490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Right Arrow 639">
              <a:hlinkClick r:id="rId73" action="ppaction://hlinksldjump"/>
              <a:extLst>
                <a:ext uri="{FF2B5EF4-FFF2-40B4-BE49-F238E27FC236}">
                  <a16:creationId xmlns:a16="http://schemas.microsoft.com/office/drawing/2014/main" id="{279215E3-DA2C-4E4A-97BE-B51DCBE9D091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Right Arrow 640">
              <a:hlinkClick r:id="rId74" action="ppaction://hlinksldjump"/>
              <a:extLst>
                <a:ext uri="{FF2B5EF4-FFF2-40B4-BE49-F238E27FC236}">
                  <a16:creationId xmlns:a16="http://schemas.microsoft.com/office/drawing/2014/main" id="{91E5FE80-0707-D646-9838-5AED183CB85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Right Arrow 641">
              <a:hlinkClick r:id="rId75" action="ppaction://hlinksldjump"/>
              <a:extLst>
                <a:ext uri="{FF2B5EF4-FFF2-40B4-BE49-F238E27FC236}">
                  <a16:creationId xmlns:a16="http://schemas.microsoft.com/office/drawing/2014/main" id="{5C7CE94F-444F-7841-A0C0-8F6FC43396B7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TextBox 642">
              <a:hlinkClick r:id="rId76" action="ppaction://hlinksldjump"/>
              <a:extLst>
                <a:ext uri="{FF2B5EF4-FFF2-40B4-BE49-F238E27FC236}">
                  <a16:creationId xmlns:a16="http://schemas.microsoft.com/office/drawing/2014/main" id="{77A3D8BB-1CCD-AE4E-9C51-990E97D8CB16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644" name="Right Arrow 643">
              <a:hlinkClick r:id="rId76" action="ppaction://hlinksldjump"/>
              <a:extLst>
                <a:ext uri="{FF2B5EF4-FFF2-40B4-BE49-F238E27FC236}">
                  <a16:creationId xmlns:a16="http://schemas.microsoft.com/office/drawing/2014/main" id="{CF8A7557-10D8-B540-B5EA-FD2B66261CE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Right Arrow 644">
              <a:hlinkClick r:id="rId77" action="ppaction://hlinksldjump"/>
              <a:extLst>
                <a:ext uri="{FF2B5EF4-FFF2-40B4-BE49-F238E27FC236}">
                  <a16:creationId xmlns:a16="http://schemas.microsoft.com/office/drawing/2014/main" id="{DA6FC004-9FB0-5F44-92EA-8ED33F0C241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Right Arrow 645">
              <a:hlinkClick r:id="rId78" action="ppaction://hlinksldjump"/>
              <a:extLst>
                <a:ext uri="{FF2B5EF4-FFF2-40B4-BE49-F238E27FC236}">
                  <a16:creationId xmlns:a16="http://schemas.microsoft.com/office/drawing/2014/main" id="{77A71983-5EAD-7C4C-99AF-19CF81F528E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Right Arrow 646">
              <a:hlinkClick r:id="rId79" action="ppaction://hlinksldjump"/>
              <a:extLst>
                <a:ext uri="{FF2B5EF4-FFF2-40B4-BE49-F238E27FC236}">
                  <a16:creationId xmlns:a16="http://schemas.microsoft.com/office/drawing/2014/main" id="{A32682A3-BEC4-8746-A793-F3381557976C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Right Arrow 647">
              <a:hlinkClick r:id="rId80" action="ppaction://hlinksldjump"/>
              <a:extLst>
                <a:ext uri="{FF2B5EF4-FFF2-40B4-BE49-F238E27FC236}">
                  <a16:creationId xmlns:a16="http://schemas.microsoft.com/office/drawing/2014/main" id="{F4CECF8E-6DD8-904F-BE93-F12D454AEB38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Right Arrow 648">
              <a:hlinkClick r:id="rId81" action="ppaction://hlinksldjump"/>
              <a:extLst>
                <a:ext uri="{FF2B5EF4-FFF2-40B4-BE49-F238E27FC236}">
                  <a16:creationId xmlns:a16="http://schemas.microsoft.com/office/drawing/2014/main" id="{45C9B5B8-E995-5A41-A3D4-3ABF1DAFF657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Right Arrow 649">
              <a:hlinkClick r:id="rId82" action="ppaction://hlinksldjump"/>
              <a:extLst>
                <a:ext uri="{FF2B5EF4-FFF2-40B4-BE49-F238E27FC236}">
                  <a16:creationId xmlns:a16="http://schemas.microsoft.com/office/drawing/2014/main" id="{88B01A23-0371-9243-A7EF-A77E462261CB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Right Arrow 650">
              <a:hlinkClick r:id="rId83" action="ppaction://hlinksldjump"/>
              <a:extLst>
                <a:ext uri="{FF2B5EF4-FFF2-40B4-BE49-F238E27FC236}">
                  <a16:creationId xmlns:a16="http://schemas.microsoft.com/office/drawing/2014/main" id="{1AE3F5C6-FDEF-9843-8B23-9A107C74758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Right Arrow 651">
              <a:hlinkClick r:id="rId84" action="ppaction://hlinksldjump"/>
              <a:extLst>
                <a:ext uri="{FF2B5EF4-FFF2-40B4-BE49-F238E27FC236}">
                  <a16:creationId xmlns:a16="http://schemas.microsoft.com/office/drawing/2014/main" id="{58ABF142-3EA1-1342-931B-0CA2B5B2E71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TextBox 652">
              <a:hlinkClick r:id="rId85" action="ppaction://hlinksldjump"/>
              <a:extLst>
                <a:ext uri="{FF2B5EF4-FFF2-40B4-BE49-F238E27FC236}">
                  <a16:creationId xmlns:a16="http://schemas.microsoft.com/office/drawing/2014/main" id="{FD1F03F9-410B-D449-8E0D-1E1A567A3362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654" name="Right Arrow 653">
              <a:hlinkClick r:id="rId85" action="ppaction://hlinksldjump"/>
              <a:extLst>
                <a:ext uri="{FF2B5EF4-FFF2-40B4-BE49-F238E27FC236}">
                  <a16:creationId xmlns:a16="http://schemas.microsoft.com/office/drawing/2014/main" id="{FD0B25E7-FE5A-4A49-8110-D69133FB3BC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Right Arrow 654">
              <a:hlinkClick r:id="rId86" action="ppaction://hlinksldjump"/>
              <a:extLst>
                <a:ext uri="{FF2B5EF4-FFF2-40B4-BE49-F238E27FC236}">
                  <a16:creationId xmlns:a16="http://schemas.microsoft.com/office/drawing/2014/main" id="{DB5DAD85-3D49-0F48-8B49-1FBD5689F5E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Right Arrow 655">
              <a:hlinkClick r:id="rId87" action="ppaction://hlinksldjump"/>
              <a:extLst>
                <a:ext uri="{FF2B5EF4-FFF2-40B4-BE49-F238E27FC236}">
                  <a16:creationId xmlns:a16="http://schemas.microsoft.com/office/drawing/2014/main" id="{56DA78C1-377C-8641-9467-9A6CDC72D71E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Right Arrow 656">
              <a:hlinkClick r:id="rId88" action="ppaction://hlinksldjump"/>
              <a:extLst>
                <a:ext uri="{FF2B5EF4-FFF2-40B4-BE49-F238E27FC236}">
                  <a16:creationId xmlns:a16="http://schemas.microsoft.com/office/drawing/2014/main" id="{539D9D2C-D7E3-EA4E-B8C3-2BA3263D1543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Right Arrow 657">
              <a:hlinkClick r:id="rId89" action="ppaction://hlinksldjump"/>
              <a:extLst>
                <a:ext uri="{FF2B5EF4-FFF2-40B4-BE49-F238E27FC236}">
                  <a16:creationId xmlns:a16="http://schemas.microsoft.com/office/drawing/2014/main" id="{02EF4F40-1B05-7A49-891E-233CB7A8150F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Right Arrow 658">
              <a:hlinkClick r:id="rId90" action="ppaction://hlinksldjump"/>
              <a:extLst>
                <a:ext uri="{FF2B5EF4-FFF2-40B4-BE49-F238E27FC236}">
                  <a16:creationId xmlns:a16="http://schemas.microsoft.com/office/drawing/2014/main" id="{F3324BA7-0C27-6F4F-A871-D782A7F0C463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Right Arrow 659">
              <a:hlinkClick r:id="rId91" action="ppaction://hlinksldjump"/>
              <a:extLst>
                <a:ext uri="{FF2B5EF4-FFF2-40B4-BE49-F238E27FC236}">
                  <a16:creationId xmlns:a16="http://schemas.microsoft.com/office/drawing/2014/main" id="{6A932268-2550-2145-8F5B-B5F128462940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Right Arrow 660">
              <a:hlinkClick r:id="rId92" action="ppaction://hlinksldjump"/>
              <a:extLst>
                <a:ext uri="{FF2B5EF4-FFF2-40B4-BE49-F238E27FC236}">
                  <a16:creationId xmlns:a16="http://schemas.microsoft.com/office/drawing/2014/main" id="{AFED8488-5567-D34E-980E-B69FB5589348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Right Arrow 661">
              <a:hlinkClick r:id="rId93" action="ppaction://hlinksldjump"/>
              <a:extLst>
                <a:ext uri="{FF2B5EF4-FFF2-40B4-BE49-F238E27FC236}">
                  <a16:creationId xmlns:a16="http://schemas.microsoft.com/office/drawing/2014/main" id="{6056DEBA-4CEE-7444-8643-64CEDC9A8C62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Right Arrow 662">
              <a:hlinkClick r:id="rId94" action="ppaction://hlinksldjump"/>
              <a:extLst>
                <a:ext uri="{FF2B5EF4-FFF2-40B4-BE49-F238E27FC236}">
                  <a16:creationId xmlns:a16="http://schemas.microsoft.com/office/drawing/2014/main" id="{75BEF71C-3D71-844F-848D-D45FB46C4042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Right Arrow 663">
              <a:hlinkClick r:id="rId95" action="ppaction://hlinksldjump"/>
              <a:extLst>
                <a:ext uri="{FF2B5EF4-FFF2-40B4-BE49-F238E27FC236}">
                  <a16:creationId xmlns:a16="http://schemas.microsoft.com/office/drawing/2014/main" id="{37A0B614-0C24-694D-8DFB-D2959B4484AD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210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2;p58">
            <a:extLst>
              <a:ext uri="{FF2B5EF4-FFF2-40B4-BE49-F238E27FC236}">
                <a16:creationId xmlns:a16="http://schemas.microsoft.com/office/drawing/2014/main" id="{89FBF9B8-03AF-5443-8487-E79733A691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28777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Control Affine System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BC4DB9-E3B4-3741-A21A-21F9D4E4DA21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864112" y="1393902"/>
            <a:ext cx="8463775" cy="23311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196A4E-B665-414A-851A-E9D5A1B059BB}"/>
              </a:ext>
            </a:extLst>
          </p:cNvPr>
          <p:cNvPicPr>
            <a:picLocks noChangeAspect="1"/>
          </p:cNvPicPr>
          <p:nvPr/>
        </p:nvPicPr>
        <p:blipFill rotWithShape="1">
          <a:blip r:embed="rId52"/>
          <a:srcRect l="11589" b="7927"/>
          <a:stretch/>
        </p:blipFill>
        <p:spPr>
          <a:xfrm>
            <a:off x="4106435" y="3955521"/>
            <a:ext cx="3979127" cy="2081969"/>
          </a:xfrm>
          <a:prstGeom prst="rect">
            <a:avLst/>
          </a:prstGeom>
        </p:spPr>
      </p:pic>
      <p:grpSp>
        <p:nvGrpSpPr>
          <p:cNvPr id="596" name="Group 595">
            <a:extLst>
              <a:ext uri="{FF2B5EF4-FFF2-40B4-BE49-F238E27FC236}">
                <a16:creationId xmlns:a16="http://schemas.microsoft.com/office/drawing/2014/main" id="{E3D94294-A571-DE4B-9F13-9B7D4617E84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548" name="TextBox 547">
              <a:hlinkClick r:id="rId53" action="ppaction://hlinksldjump"/>
              <a:extLst>
                <a:ext uri="{FF2B5EF4-FFF2-40B4-BE49-F238E27FC236}">
                  <a16:creationId xmlns:a16="http://schemas.microsoft.com/office/drawing/2014/main" id="{8D70D7D9-292A-2F48-8FF0-B9A202AF24F6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549" name="Right Arrow 548">
              <a:hlinkClick r:id="rId53" action="ppaction://hlinksldjump"/>
              <a:extLst>
                <a:ext uri="{FF2B5EF4-FFF2-40B4-BE49-F238E27FC236}">
                  <a16:creationId xmlns:a16="http://schemas.microsoft.com/office/drawing/2014/main" id="{06A6FFA1-805B-9B44-80A3-38B2690E3B8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Right Arrow 549">
              <a:hlinkClick r:id="rId54" action="ppaction://hlinksldjump"/>
              <a:extLst>
                <a:ext uri="{FF2B5EF4-FFF2-40B4-BE49-F238E27FC236}">
                  <a16:creationId xmlns:a16="http://schemas.microsoft.com/office/drawing/2014/main" id="{71B70B8A-8C58-A54B-9E12-D62C3DB65C6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Right Arrow 550">
              <a:hlinkClick r:id="rId55" action="ppaction://hlinksldjump"/>
              <a:extLst>
                <a:ext uri="{FF2B5EF4-FFF2-40B4-BE49-F238E27FC236}">
                  <a16:creationId xmlns:a16="http://schemas.microsoft.com/office/drawing/2014/main" id="{FC73EB08-1394-254F-A519-4F9A9F0BBB8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ight Arrow 551">
              <a:hlinkClick r:id="rId56" action="ppaction://hlinksldjump"/>
              <a:extLst>
                <a:ext uri="{FF2B5EF4-FFF2-40B4-BE49-F238E27FC236}">
                  <a16:creationId xmlns:a16="http://schemas.microsoft.com/office/drawing/2014/main" id="{8211DD94-BCFE-2A47-BC46-FBB5E2087F5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TextBox 552">
              <a:hlinkClick r:id="rId57" action="ppaction://hlinksldjump"/>
              <a:extLst>
                <a:ext uri="{FF2B5EF4-FFF2-40B4-BE49-F238E27FC236}">
                  <a16:creationId xmlns:a16="http://schemas.microsoft.com/office/drawing/2014/main" id="{ACE85AEF-070D-AB47-BAC8-DEAA141701E0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554" name="Right Arrow 553">
              <a:hlinkClick r:id="rId57" action="ppaction://hlinksldjump"/>
              <a:extLst>
                <a:ext uri="{FF2B5EF4-FFF2-40B4-BE49-F238E27FC236}">
                  <a16:creationId xmlns:a16="http://schemas.microsoft.com/office/drawing/2014/main" id="{89A86790-1BB0-4C48-A4D7-0ABF2C87F86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Right Arrow 554">
              <a:hlinkClick r:id="rId58" action="ppaction://hlinksldjump"/>
              <a:extLst>
                <a:ext uri="{FF2B5EF4-FFF2-40B4-BE49-F238E27FC236}">
                  <a16:creationId xmlns:a16="http://schemas.microsoft.com/office/drawing/2014/main" id="{C2FD02EC-F9C2-434E-9698-06D0D648B13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ight Arrow 555">
              <a:hlinkClick r:id="rId59" action="ppaction://hlinksldjump"/>
              <a:extLst>
                <a:ext uri="{FF2B5EF4-FFF2-40B4-BE49-F238E27FC236}">
                  <a16:creationId xmlns:a16="http://schemas.microsoft.com/office/drawing/2014/main" id="{B258F656-B18E-6246-B301-5971A76A0E7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Right Arrow 556">
              <a:hlinkClick r:id="rId60" action="ppaction://hlinksldjump"/>
              <a:extLst>
                <a:ext uri="{FF2B5EF4-FFF2-40B4-BE49-F238E27FC236}">
                  <a16:creationId xmlns:a16="http://schemas.microsoft.com/office/drawing/2014/main" id="{DF4404F0-BA3A-8041-BE9C-FAFB7B0757F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Right Arrow 557">
              <a:hlinkClick r:id="rId61" action="ppaction://hlinksldjump"/>
              <a:extLst>
                <a:ext uri="{FF2B5EF4-FFF2-40B4-BE49-F238E27FC236}">
                  <a16:creationId xmlns:a16="http://schemas.microsoft.com/office/drawing/2014/main" id="{073DE36F-AC33-1844-85AD-4F19C758F9F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Right Arrow 558">
              <a:hlinkClick r:id="rId62" action="ppaction://hlinksldjump"/>
              <a:extLst>
                <a:ext uri="{FF2B5EF4-FFF2-40B4-BE49-F238E27FC236}">
                  <a16:creationId xmlns:a16="http://schemas.microsoft.com/office/drawing/2014/main" id="{9CF89B4D-C830-6E4A-8D94-04D1ACA32C88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Right Arrow 559">
              <a:hlinkClick r:id="rId63" action="ppaction://hlinksldjump"/>
              <a:extLst>
                <a:ext uri="{FF2B5EF4-FFF2-40B4-BE49-F238E27FC236}">
                  <a16:creationId xmlns:a16="http://schemas.microsoft.com/office/drawing/2014/main" id="{278F2CBE-F0C5-974F-B794-47BEDAC5F83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Right Arrow 560">
              <a:hlinkClick r:id="rId64" action="ppaction://hlinksldjump"/>
              <a:extLst>
                <a:ext uri="{FF2B5EF4-FFF2-40B4-BE49-F238E27FC236}">
                  <a16:creationId xmlns:a16="http://schemas.microsoft.com/office/drawing/2014/main" id="{578D798C-85F4-2349-A3E3-2C7850FB67B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TextBox 561">
              <a:hlinkClick r:id="rId65" action="ppaction://hlinksldjump"/>
              <a:extLst>
                <a:ext uri="{FF2B5EF4-FFF2-40B4-BE49-F238E27FC236}">
                  <a16:creationId xmlns:a16="http://schemas.microsoft.com/office/drawing/2014/main" id="{E6361DC4-5D1D-6842-B76D-6BE8976C43BA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563" name="Right Arrow 562">
              <a:hlinkClick r:id="rId65" action="ppaction://hlinksldjump"/>
              <a:extLst>
                <a:ext uri="{FF2B5EF4-FFF2-40B4-BE49-F238E27FC236}">
                  <a16:creationId xmlns:a16="http://schemas.microsoft.com/office/drawing/2014/main" id="{3B355E10-F40B-244C-A55D-642BC5F70D7F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ight Arrow 563">
              <a:hlinkClick r:id="rId66" action="ppaction://hlinksldjump"/>
              <a:extLst>
                <a:ext uri="{FF2B5EF4-FFF2-40B4-BE49-F238E27FC236}">
                  <a16:creationId xmlns:a16="http://schemas.microsoft.com/office/drawing/2014/main" id="{1F99FAE5-0EED-DE44-8760-52DE71D892F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ight Arrow 564">
              <a:hlinkClick r:id="rId67" action="ppaction://hlinksldjump"/>
              <a:extLst>
                <a:ext uri="{FF2B5EF4-FFF2-40B4-BE49-F238E27FC236}">
                  <a16:creationId xmlns:a16="http://schemas.microsoft.com/office/drawing/2014/main" id="{68B220D4-B275-5341-9B35-9C6BE5D56DA6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Right Arrow 565">
              <a:hlinkClick r:id="rId68" action="ppaction://hlinksldjump"/>
              <a:extLst>
                <a:ext uri="{FF2B5EF4-FFF2-40B4-BE49-F238E27FC236}">
                  <a16:creationId xmlns:a16="http://schemas.microsoft.com/office/drawing/2014/main" id="{628C19CA-0347-3944-B84C-41C8568D024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ight Arrow 566">
              <a:hlinkClick r:id="rId69" action="ppaction://hlinksldjump"/>
              <a:extLst>
                <a:ext uri="{FF2B5EF4-FFF2-40B4-BE49-F238E27FC236}">
                  <a16:creationId xmlns:a16="http://schemas.microsoft.com/office/drawing/2014/main" id="{94799768-95EB-7D47-BF2C-7F0EA925D6A6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ight Arrow 567">
              <a:hlinkClick r:id="rId70" action="ppaction://hlinksldjump"/>
              <a:extLst>
                <a:ext uri="{FF2B5EF4-FFF2-40B4-BE49-F238E27FC236}">
                  <a16:creationId xmlns:a16="http://schemas.microsoft.com/office/drawing/2014/main" id="{CBD911D2-2226-1D4F-AFC9-5F4583732987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Right Arrow 568">
              <a:hlinkClick r:id="rId71" action="ppaction://hlinksldjump"/>
              <a:extLst>
                <a:ext uri="{FF2B5EF4-FFF2-40B4-BE49-F238E27FC236}">
                  <a16:creationId xmlns:a16="http://schemas.microsoft.com/office/drawing/2014/main" id="{703FFCE1-8DE1-CA43-99B0-EEF34F2FA23B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ight Arrow 569">
              <a:hlinkClick r:id="rId72" action="ppaction://hlinksldjump"/>
              <a:extLst>
                <a:ext uri="{FF2B5EF4-FFF2-40B4-BE49-F238E27FC236}">
                  <a16:creationId xmlns:a16="http://schemas.microsoft.com/office/drawing/2014/main" id="{21EB9AE7-634D-DC41-881B-B39B0533817F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Right Arrow 570">
              <a:hlinkClick r:id="rId73" action="ppaction://hlinksldjump"/>
              <a:extLst>
                <a:ext uri="{FF2B5EF4-FFF2-40B4-BE49-F238E27FC236}">
                  <a16:creationId xmlns:a16="http://schemas.microsoft.com/office/drawing/2014/main" id="{CF7838DF-32D5-8441-9F06-540D496804F9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Right Arrow 571">
              <a:hlinkClick r:id="rId74" action="ppaction://hlinksldjump"/>
              <a:extLst>
                <a:ext uri="{FF2B5EF4-FFF2-40B4-BE49-F238E27FC236}">
                  <a16:creationId xmlns:a16="http://schemas.microsoft.com/office/drawing/2014/main" id="{DBB0A2FF-BE19-1A4B-A40E-CA45998874C8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Right Arrow 572">
              <a:hlinkClick r:id="rId75" action="ppaction://hlinksldjump"/>
              <a:extLst>
                <a:ext uri="{FF2B5EF4-FFF2-40B4-BE49-F238E27FC236}">
                  <a16:creationId xmlns:a16="http://schemas.microsoft.com/office/drawing/2014/main" id="{2FEDD8FE-8ABB-9643-997F-FA20FD9307FB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TextBox 573">
              <a:hlinkClick r:id="rId76" action="ppaction://hlinksldjump"/>
              <a:extLst>
                <a:ext uri="{FF2B5EF4-FFF2-40B4-BE49-F238E27FC236}">
                  <a16:creationId xmlns:a16="http://schemas.microsoft.com/office/drawing/2014/main" id="{E3534B05-D370-6D41-9937-32CB47FCB633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575" name="Right Arrow 574">
              <a:hlinkClick r:id="rId76" action="ppaction://hlinksldjump"/>
              <a:extLst>
                <a:ext uri="{FF2B5EF4-FFF2-40B4-BE49-F238E27FC236}">
                  <a16:creationId xmlns:a16="http://schemas.microsoft.com/office/drawing/2014/main" id="{8EE148B7-70D5-D44E-98D7-94B6D045139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Right Arrow 575">
              <a:hlinkClick r:id="rId77" action="ppaction://hlinksldjump"/>
              <a:extLst>
                <a:ext uri="{FF2B5EF4-FFF2-40B4-BE49-F238E27FC236}">
                  <a16:creationId xmlns:a16="http://schemas.microsoft.com/office/drawing/2014/main" id="{54FD0A91-3462-1A4A-B5BB-6E812C131981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ight Arrow 576">
              <a:hlinkClick r:id="rId78" action="ppaction://hlinksldjump"/>
              <a:extLst>
                <a:ext uri="{FF2B5EF4-FFF2-40B4-BE49-F238E27FC236}">
                  <a16:creationId xmlns:a16="http://schemas.microsoft.com/office/drawing/2014/main" id="{91D44175-9A40-F34F-9FB5-3B575AFCFB29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Right Arrow 577">
              <a:hlinkClick r:id="rId79" action="ppaction://hlinksldjump"/>
              <a:extLst>
                <a:ext uri="{FF2B5EF4-FFF2-40B4-BE49-F238E27FC236}">
                  <a16:creationId xmlns:a16="http://schemas.microsoft.com/office/drawing/2014/main" id="{40A49E33-AA66-0A41-9A29-A472D583E861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ight Arrow 578">
              <a:hlinkClick r:id="rId80" action="ppaction://hlinksldjump"/>
              <a:extLst>
                <a:ext uri="{FF2B5EF4-FFF2-40B4-BE49-F238E27FC236}">
                  <a16:creationId xmlns:a16="http://schemas.microsoft.com/office/drawing/2014/main" id="{A0F5A152-120E-8349-ABB6-D0FB5DB4D0ED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Right Arrow 579">
              <a:hlinkClick r:id="rId81" action="ppaction://hlinksldjump"/>
              <a:extLst>
                <a:ext uri="{FF2B5EF4-FFF2-40B4-BE49-F238E27FC236}">
                  <a16:creationId xmlns:a16="http://schemas.microsoft.com/office/drawing/2014/main" id="{F4F6191F-8779-BA48-A8DE-2EB201556BAE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Right Arrow 580">
              <a:hlinkClick r:id="rId82" action="ppaction://hlinksldjump"/>
              <a:extLst>
                <a:ext uri="{FF2B5EF4-FFF2-40B4-BE49-F238E27FC236}">
                  <a16:creationId xmlns:a16="http://schemas.microsoft.com/office/drawing/2014/main" id="{D2EADFAD-249F-4044-8432-6A899DE8104B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ight Arrow 581">
              <a:hlinkClick r:id="rId83" action="ppaction://hlinksldjump"/>
              <a:extLst>
                <a:ext uri="{FF2B5EF4-FFF2-40B4-BE49-F238E27FC236}">
                  <a16:creationId xmlns:a16="http://schemas.microsoft.com/office/drawing/2014/main" id="{586B3207-C915-7A49-B146-DCCC5230075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Right Arrow 582">
              <a:hlinkClick r:id="rId84" action="ppaction://hlinksldjump"/>
              <a:extLst>
                <a:ext uri="{FF2B5EF4-FFF2-40B4-BE49-F238E27FC236}">
                  <a16:creationId xmlns:a16="http://schemas.microsoft.com/office/drawing/2014/main" id="{B83C0525-2919-8C49-9339-5F649BCACC74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TextBox 583">
              <a:hlinkClick r:id="rId85" action="ppaction://hlinksldjump"/>
              <a:extLst>
                <a:ext uri="{FF2B5EF4-FFF2-40B4-BE49-F238E27FC236}">
                  <a16:creationId xmlns:a16="http://schemas.microsoft.com/office/drawing/2014/main" id="{B845D7FF-EACE-BB44-9091-DAD5F0F3F19D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585" name="Right Arrow 584">
              <a:hlinkClick r:id="rId85" action="ppaction://hlinksldjump"/>
              <a:extLst>
                <a:ext uri="{FF2B5EF4-FFF2-40B4-BE49-F238E27FC236}">
                  <a16:creationId xmlns:a16="http://schemas.microsoft.com/office/drawing/2014/main" id="{1A2A3C93-2BB6-EB48-B292-E01E5FE86241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ight Arrow 585">
              <a:hlinkClick r:id="rId86" action="ppaction://hlinksldjump"/>
              <a:extLst>
                <a:ext uri="{FF2B5EF4-FFF2-40B4-BE49-F238E27FC236}">
                  <a16:creationId xmlns:a16="http://schemas.microsoft.com/office/drawing/2014/main" id="{C1177CBE-9A52-0344-A1BD-7783B06180CA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ight Arrow 586">
              <a:hlinkClick r:id="rId87" action="ppaction://hlinksldjump"/>
              <a:extLst>
                <a:ext uri="{FF2B5EF4-FFF2-40B4-BE49-F238E27FC236}">
                  <a16:creationId xmlns:a16="http://schemas.microsoft.com/office/drawing/2014/main" id="{6387AB74-D2EF-6A43-BAAE-AA2405E77EA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ight Arrow 587">
              <a:hlinkClick r:id="rId88" action="ppaction://hlinksldjump"/>
              <a:extLst>
                <a:ext uri="{FF2B5EF4-FFF2-40B4-BE49-F238E27FC236}">
                  <a16:creationId xmlns:a16="http://schemas.microsoft.com/office/drawing/2014/main" id="{1EE1D0A7-6BE7-A442-B1E9-250F6BF9C2FB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ight Arrow 588">
              <a:hlinkClick r:id="rId89" action="ppaction://hlinksldjump"/>
              <a:extLst>
                <a:ext uri="{FF2B5EF4-FFF2-40B4-BE49-F238E27FC236}">
                  <a16:creationId xmlns:a16="http://schemas.microsoft.com/office/drawing/2014/main" id="{7B647F3D-7AF9-9E44-BDD1-7B2779F6551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ight Arrow 589">
              <a:hlinkClick r:id="rId90" action="ppaction://hlinksldjump"/>
              <a:extLst>
                <a:ext uri="{FF2B5EF4-FFF2-40B4-BE49-F238E27FC236}">
                  <a16:creationId xmlns:a16="http://schemas.microsoft.com/office/drawing/2014/main" id="{E3E29CC9-892B-6543-B1BF-2B3D25CB72E9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ight Arrow 590">
              <a:hlinkClick r:id="rId91" action="ppaction://hlinksldjump"/>
              <a:extLst>
                <a:ext uri="{FF2B5EF4-FFF2-40B4-BE49-F238E27FC236}">
                  <a16:creationId xmlns:a16="http://schemas.microsoft.com/office/drawing/2014/main" id="{C91F5863-B1EC-7044-B437-DC29A0F5318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ight Arrow 591">
              <a:hlinkClick r:id="rId92" action="ppaction://hlinksldjump"/>
              <a:extLst>
                <a:ext uri="{FF2B5EF4-FFF2-40B4-BE49-F238E27FC236}">
                  <a16:creationId xmlns:a16="http://schemas.microsoft.com/office/drawing/2014/main" id="{3238BD41-DC84-8A4E-86F0-FCBEB755490E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ight Arrow 592">
              <a:hlinkClick r:id="rId93" action="ppaction://hlinksldjump"/>
              <a:extLst>
                <a:ext uri="{FF2B5EF4-FFF2-40B4-BE49-F238E27FC236}">
                  <a16:creationId xmlns:a16="http://schemas.microsoft.com/office/drawing/2014/main" id="{30220CE8-0FA3-FB45-B24E-474DABE73782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ight Arrow 593">
              <a:hlinkClick r:id="rId94" action="ppaction://hlinksldjump"/>
              <a:extLst>
                <a:ext uri="{FF2B5EF4-FFF2-40B4-BE49-F238E27FC236}">
                  <a16:creationId xmlns:a16="http://schemas.microsoft.com/office/drawing/2014/main" id="{D3E9B3AD-8823-004A-8B45-05573B932C8E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ight Arrow 594">
              <a:hlinkClick r:id="rId95" action="ppaction://hlinksldjump"/>
              <a:extLst>
                <a:ext uri="{FF2B5EF4-FFF2-40B4-BE49-F238E27FC236}">
                  <a16:creationId xmlns:a16="http://schemas.microsoft.com/office/drawing/2014/main" id="{20AA13D8-51C0-834A-BA45-AFBF30DB01BC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2315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00B14F-CB98-BD43-B794-05A5748E0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43</a:t>
            </a:fld>
            <a:endParaRPr lang="en-US" dirty="0"/>
          </a:p>
        </p:txBody>
      </p:sp>
      <p:sp>
        <p:nvSpPr>
          <p:cNvPr id="4" name="Google Shape;422;p58">
            <a:extLst>
              <a:ext uri="{FF2B5EF4-FFF2-40B4-BE49-F238E27FC236}">
                <a16:creationId xmlns:a16="http://schemas.microsoft.com/office/drawing/2014/main" id="{FC058452-F197-9E4B-BA88-B865580DBB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28777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Koopman Canonical Transform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0EEDF2-0520-9048-AB7C-9A7507263C3A}"/>
              </a:ext>
            </a:extLst>
          </p:cNvPr>
          <p:cNvSpPr txBox="1"/>
          <p:nvPr/>
        </p:nvSpPr>
        <p:spPr>
          <a:xfrm>
            <a:off x="838199" y="1360450"/>
            <a:ext cx="6378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the infinite-dimensional operators         on a finite-dimensional basis.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Eigenvalue-function pairs of        (Koopman operator for the unactuated system):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98ABC3-AF9D-7C46-A0DC-82624E9292D5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146442" y="1399582"/>
            <a:ext cx="425450" cy="33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45D0F0-65DE-7D40-B613-D39BA8584011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3862039" y="1934376"/>
            <a:ext cx="304800" cy="30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AF3B61-B42E-EE44-9E45-118787FECE1A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3228133" y="2225291"/>
            <a:ext cx="985179" cy="352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CDF353-5144-424B-8D0F-5E5F4D40A9B0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335328" y="1730849"/>
            <a:ext cx="4189607" cy="695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5B032B-5876-264A-A6C7-801F64C6D531}"/>
              </a:ext>
            </a:extLst>
          </p:cNvPr>
          <p:cNvSpPr txBox="1"/>
          <p:nvPr/>
        </p:nvSpPr>
        <p:spPr>
          <a:xfrm>
            <a:off x="7216693" y="1301958"/>
            <a:ext cx="363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Assumption [Surana 2016]: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B377E1-3636-0645-A29E-55FBDBABF3BA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274146" y="2486333"/>
            <a:ext cx="2295602" cy="338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81C313-6EEE-994D-BCD0-F4668763E88B}"/>
              </a:ext>
            </a:extLst>
          </p:cNvPr>
          <p:cNvPicPr>
            <a:picLocks noChangeAspect="1"/>
          </p:cNvPicPr>
          <p:nvPr/>
        </p:nvPicPr>
        <p:blipFill rotWithShape="1">
          <a:blip r:embed="rId57"/>
          <a:srcRect t="3698" b="1452"/>
          <a:stretch/>
        </p:blipFill>
        <p:spPr>
          <a:xfrm>
            <a:off x="208957" y="2915608"/>
            <a:ext cx="7038435" cy="21581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71667C-B42F-A84E-916B-90BEF6D3527B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523562" y="5210544"/>
            <a:ext cx="1338692" cy="4705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FEC153-8E33-7D40-8EBE-F69F59E9E310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523562" y="5658952"/>
            <a:ext cx="3689750" cy="488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E4B6DF-FB7D-4F4A-BF35-F357EC6EBF5C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523562" y="6106491"/>
            <a:ext cx="2498418" cy="439973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54DBDB8-6351-274E-BACE-3E75D4EB1581}"/>
              </a:ext>
            </a:extLst>
          </p:cNvPr>
          <p:cNvSpPr/>
          <p:nvPr/>
        </p:nvSpPr>
        <p:spPr>
          <a:xfrm>
            <a:off x="7234967" y="2921856"/>
            <a:ext cx="4647715" cy="24899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E0306B-F552-1E4B-85EA-B8A1F92B2CE1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7566324" y="3437577"/>
            <a:ext cx="4198042" cy="18100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76AF8B-B3E6-E848-898F-BCD30C69401B}"/>
              </a:ext>
            </a:extLst>
          </p:cNvPr>
          <p:cNvSpPr txBox="1"/>
          <p:nvPr/>
        </p:nvSpPr>
        <p:spPr>
          <a:xfrm>
            <a:off x="7419112" y="2948722"/>
            <a:ext cx="425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Transformed System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107697-BEBB-BB4F-8F0A-BB59C2511E03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4445998" y="6011646"/>
            <a:ext cx="5656295" cy="6499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315FB02-7360-5140-A94B-34D18CB76B7F}"/>
              </a:ext>
            </a:extLst>
          </p:cNvPr>
          <p:cNvSpPr txBox="1"/>
          <p:nvPr/>
        </p:nvSpPr>
        <p:spPr>
          <a:xfrm>
            <a:off x="10036756" y="6080147"/>
            <a:ext cx="1631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       complex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1A989E4-36DE-2247-8750-8E70139D8152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0334979" y="6094748"/>
            <a:ext cx="225226" cy="24774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6E278F-FC30-354F-8380-51F724427E2B}"/>
              </a:ext>
            </a:extLst>
          </p:cNvPr>
          <p:cNvSpPr txBox="1"/>
          <p:nvPr/>
        </p:nvSpPr>
        <p:spPr>
          <a:xfrm>
            <a:off x="4213312" y="5673692"/>
            <a:ext cx="207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          complex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1F25C4A-C4FB-B647-9689-C9DD40E615C9}"/>
              </a:ext>
            </a:extLst>
          </p:cNvPr>
          <p:cNvPicPr>
            <a:picLocks noChangeAspect="1"/>
          </p:cNvPicPr>
          <p:nvPr/>
        </p:nvPicPr>
        <p:blipFill rotWithShape="1">
          <a:blip r:embed="rId58"/>
          <a:srcRect l="67375" b="3538"/>
          <a:stretch/>
        </p:blipFill>
        <p:spPr>
          <a:xfrm>
            <a:off x="4549052" y="5551031"/>
            <a:ext cx="436753" cy="453920"/>
          </a:xfrm>
          <a:prstGeom prst="rect">
            <a:avLst/>
          </a:prstGeom>
        </p:spPr>
      </p:pic>
      <p:grpSp>
        <p:nvGrpSpPr>
          <p:cNvPr id="602" name="Group 601">
            <a:extLst>
              <a:ext uri="{FF2B5EF4-FFF2-40B4-BE49-F238E27FC236}">
                <a16:creationId xmlns:a16="http://schemas.microsoft.com/office/drawing/2014/main" id="{F7803587-01DF-8D4D-BAB3-B0F05ACB795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554" name="TextBox 553">
              <a:hlinkClick r:id="rId64" action="ppaction://hlinksldjump"/>
              <a:extLst>
                <a:ext uri="{FF2B5EF4-FFF2-40B4-BE49-F238E27FC236}">
                  <a16:creationId xmlns:a16="http://schemas.microsoft.com/office/drawing/2014/main" id="{4E551161-3730-CA40-8827-75D9ED764370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555" name="Right Arrow 554">
              <a:hlinkClick r:id="rId64" action="ppaction://hlinksldjump"/>
              <a:extLst>
                <a:ext uri="{FF2B5EF4-FFF2-40B4-BE49-F238E27FC236}">
                  <a16:creationId xmlns:a16="http://schemas.microsoft.com/office/drawing/2014/main" id="{C9A68A0D-87A8-9949-A882-DF7B56DB6C2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ight Arrow 555">
              <a:hlinkClick r:id="rId65" action="ppaction://hlinksldjump"/>
              <a:extLst>
                <a:ext uri="{FF2B5EF4-FFF2-40B4-BE49-F238E27FC236}">
                  <a16:creationId xmlns:a16="http://schemas.microsoft.com/office/drawing/2014/main" id="{DE8F6141-453D-6040-AA42-E8F8CCA1182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Right Arrow 556">
              <a:hlinkClick r:id="rId66" action="ppaction://hlinksldjump"/>
              <a:extLst>
                <a:ext uri="{FF2B5EF4-FFF2-40B4-BE49-F238E27FC236}">
                  <a16:creationId xmlns:a16="http://schemas.microsoft.com/office/drawing/2014/main" id="{C6F412EF-61B9-CB4B-83EA-F623C2520DA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Right Arrow 557">
              <a:hlinkClick r:id="rId67" action="ppaction://hlinksldjump"/>
              <a:extLst>
                <a:ext uri="{FF2B5EF4-FFF2-40B4-BE49-F238E27FC236}">
                  <a16:creationId xmlns:a16="http://schemas.microsoft.com/office/drawing/2014/main" id="{DB3F28B3-C42E-9844-9218-55D7C5F86DA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TextBox 558">
              <a:hlinkClick r:id="rId68" action="ppaction://hlinksldjump"/>
              <a:extLst>
                <a:ext uri="{FF2B5EF4-FFF2-40B4-BE49-F238E27FC236}">
                  <a16:creationId xmlns:a16="http://schemas.microsoft.com/office/drawing/2014/main" id="{058795A4-0B90-BA42-AE3F-428DF434CD99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560" name="Right Arrow 559">
              <a:hlinkClick r:id="rId68" action="ppaction://hlinksldjump"/>
              <a:extLst>
                <a:ext uri="{FF2B5EF4-FFF2-40B4-BE49-F238E27FC236}">
                  <a16:creationId xmlns:a16="http://schemas.microsoft.com/office/drawing/2014/main" id="{B4D80877-D26B-D44F-90EE-1CC5AAEC079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Right Arrow 560">
              <a:hlinkClick r:id="rId69" action="ppaction://hlinksldjump"/>
              <a:extLst>
                <a:ext uri="{FF2B5EF4-FFF2-40B4-BE49-F238E27FC236}">
                  <a16:creationId xmlns:a16="http://schemas.microsoft.com/office/drawing/2014/main" id="{E1B9B8FB-5A25-2D41-A651-23F850601C3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Right Arrow 561">
              <a:hlinkClick r:id="rId70" action="ppaction://hlinksldjump"/>
              <a:extLst>
                <a:ext uri="{FF2B5EF4-FFF2-40B4-BE49-F238E27FC236}">
                  <a16:creationId xmlns:a16="http://schemas.microsoft.com/office/drawing/2014/main" id="{B6F5D9EF-7638-F24D-9CEC-5D4297EA4CAD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Right Arrow 562">
              <a:hlinkClick r:id="rId71" action="ppaction://hlinksldjump"/>
              <a:extLst>
                <a:ext uri="{FF2B5EF4-FFF2-40B4-BE49-F238E27FC236}">
                  <a16:creationId xmlns:a16="http://schemas.microsoft.com/office/drawing/2014/main" id="{60B5F1F7-BAC5-3847-8B84-F7B7A50E101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ight Arrow 563">
              <a:hlinkClick r:id="rId72" action="ppaction://hlinksldjump"/>
              <a:extLst>
                <a:ext uri="{FF2B5EF4-FFF2-40B4-BE49-F238E27FC236}">
                  <a16:creationId xmlns:a16="http://schemas.microsoft.com/office/drawing/2014/main" id="{237D8D5C-75DA-C840-90F7-43973779A79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ight Arrow 564">
              <a:hlinkClick r:id="rId73" action="ppaction://hlinksldjump"/>
              <a:extLst>
                <a:ext uri="{FF2B5EF4-FFF2-40B4-BE49-F238E27FC236}">
                  <a16:creationId xmlns:a16="http://schemas.microsoft.com/office/drawing/2014/main" id="{40CBFAD0-C93B-6D4E-8BB8-E8CD65DFC1E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Right Arrow 565">
              <a:hlinkClick r:id="rId74" action="ppaction://hlinksldjump"/>
              <a:extLst>
                <a:ext uri="{FF2B5EF4-FFF2-40B4-BE49-F238E27FC236}">
                  <a16:creationId xmlns:a16="http://schemas.microsoft.com/office/drawing/2014/main" id="{01393FAE-6AE7-864B-BD53-86A5CB8D76E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ight Arrow 566">
              <a:hlinkClick r:id="rId75" action="ppaction://hlinksldjump"/>
              <a:extLst>
                <a:ext uri="{FF2B5EF4-FFF2-40B4-BE49-F238E27FC236}">
                  <a16:creationId xmlns:a16="http://schemas.microsoft.com/office/drawing/2014/main" id="{DD6B70B1-4113-7E4E-B81B-BB300B036914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TextBox 567">
              <a:hlinkClick r:id="rId76" action="ppaction://hlinksldjump"/>
              <a:extLst>
                <a:ext uri="{FF2B5EF4-FFF2-40B4-BE49-F238E27FC236}">
                  <a16:creationId xmlns:a16="http://schemas.microsoft.com/office/drawing/2014/main" id="{E8235CE4-F1C6-BE43-B37D-E4B4F4ADB29B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569" name="Right Arrow 568">
              <a:hlinkClick r:id="rId76" action="ppaction://hlinksldjump"/>
              <a:extLst>
                <a:ext uri="{FF2B5EF4-FFF2-40B4-BE49-F238E27FC236}">
                  <a16:creationId xmlns:a16="http://schemas.microsoft.com/office/drawing/2014/main" id="{6A50505F-9CC6-6047-B099-DE91B79E122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ight Arrow 569">
              <a:hlinkClick r:id="rId77" action="ppaction://hlinksldjump"/>
              <a:extLst>
                <a:ext uri="{FF2B5EF4-FFF2-40B4-BE49-F238E27FC236}">
                  <a16:creationId xmlns:a16="http://schemas.microsoft.com/office/drawing/2014/main" id="{BEEB8A6F-1AE8-B74B-8666-CC5DD037DCB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Right Arrow 570">
              <a:hlinkClick r:id="rId78" action="ppaction://hlinksldjump"/>
              <a:extLst>
                <a:ext uri="{FF2B5EF4-FFF2-40B4-BE49-F238E27FC236}">
                  <a16:creationId xmlns:a16="http://schemas.microsoft.com/office/drawing/2014/main" id="{CCCBF973-5049-F04E-BB61-7C6C3628BFC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Right Arrow 571">
              <a:hlinkClick r:id="rId79" action="ppaction://hlinksldjump"/>
              <a:extLst>
                <a:ext uri="{FF2B5EF4-FFF2-40B4-BE49-F238E27FC236}">
                  <a16:creationId xmlns:a16="http://schemas.microsoft.com/office/drawing/2014/main" id="{ABF58379-26C9-4B47-B118-612B500E26E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Right Arrow 572">
              <a:hlinkClick r:id="rId80" action="ppaction://hlinksldjump"/>
              <a:extLst>
                <a:ext uri="{FF2B5EF4-FFF2-40B4-BE49-F238E27FC236}">
                  <a16:creationId xmlns:a16="http://schemas.microsoft.com/office/drawing/2014/main" id="{107B95E4-C6E3-B14F-B21F-69CB449172C5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Right Arrow 573">
              <a:hlinkClick r:id="rId81" action="ppaction://hlinksldjump"/>
              <a:extLst>
                <a:ext uri="{FF2B5EF4-FFF2-40B4-BE49-F238E27FC236}">
                  <a16:creationId xmlns:a16="http://schemas.microsoft.com/office/drawing/2014/main" id="{1F265395-14A7-AA49-9739-114175FD9D6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Right Arrow 574">
              <a:hlinkClick r:id="rId82" action="ppaction://hlinksldjump"/>
              <a:extLst>
                <a:ext uri="{FF2B5EF4-FFF2-40B4-BE49-F238E27FC236}">
                  <a16:creationId xmlns:a16="http://schemas.microsoft.com/office/drawing/2014/main" id="{38DAAEB1-D455-E240-84E4-179B35D194FE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Right Arrow 575">
              <a:hlinkClick r:id="rId83" action="ppaction://hlinksldjump"/>
              <a:extLst>
                <a:ext uri="{FF2B5EF4-FFF2-40B4-BE49-F238E27FC236}">
                  <a16:creationId xmlns:a16="http://schemas.microsoft.com/office/drawing/2014/main" id="{4EAA10D8-A4A4-4746-B535-18E539795A3C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ight Arrow 576">
              <a:hlinkClick r:id="rId84" action="ppaction://hlinksldjump"/>
              <a:extLst>
                <a:ext uri="{FF2B5EF4-FFF2-40B4-BE49-F238E27FC236}">
                  <a16:creationId xmlns:a16="http://schemas.microsoft.com/office/drawing/2014/main" id="{4C22CA73-A75F-8849-922F-9613A2E53B6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Right Arrow 577">
              <a:hlinkClick r:id="rId85" action="ppaction://hlinksldjump"/>
              <a:extLst>
                <a:ext uri="{FF2B5EF4-FFF2-40B4-BE49-F238E27FC236}">
                  <a16:creationId xmlns:a16="http://schemas.microsoft.com/office/drawing/2014/main" id="{321676ED-E0C5-434A-996B-CDEBC18F7562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ight Arrow 578">
              <a:hlinkClick r:id="rId86" action="ppaction://hlinksldjump"/>
              <a:extLst>
                <a:ext uri="{FF2B5EF4-FFF2-40B4-BE49-F238E27FC236}">
                  <a16:creationId xmlns:a16="http://schemas.microsoft.com/office/drawing/2014/main" id="{6F8AD0C7-8472-4A41-9D1D-6961BEBA4890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TextBox 579">
              <a:hlinkClick r:id="rId87" action="ppaction://hlinksldjump"/>
              <a:extLst>
                <a:ext uri="{FF2B5EF4-FFF2-40B4-BE49-F238E27FC236}">
                  <a16:creationId xmlns:a16="http://schemas.microsoft.com/office/drawing/2014/main" id="{AE4B94B8-D15F-0D44-AE76-663712CFAA32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581" name="Right Arrow 580">
              <a:hlinkClick r:id="rId87" action="ppaction://hlinksldjump"/>
              <a:extLst>
                <a:ext uri="{FF2B5EF4-FFF2-40B4-BE49-F238E27FC236}">
                  <a16:creationId xmlns:a16="http://schemas.microsoft.com/office/drawing/2014/main" id="{4A9AB1A0-D5BF-9140-883D-060DA2909D9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ight Arrow 581">
              <a:hlinkClick r:id="rId88" action="ppaction://hlinksldjump"/>
              <a:extLst>
                <a:ext uri="{FF2B5EF4-FFF2-40B4-BE49-F238E27FC236}">
                  <a16:creationId xmlns:a16="http://schemas.microsoft.com/office/drawing/2014/main" id="{B49F410D-DD01-FE4F-8041-1D2B11A6DE98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Right Arrow 582">
              <a:hlinkClick r:id="rId89" action="ppaction://hlinksldjump"/>
              <a:extLst>
                <a:ext uri="{FF2B5EF4-FFF2-40B4-BE49-F238E27FC236}">
                  <a16:creationId xmlns:a16="http://schemas.microsoft.com/office/drawing/2014/main" id="{278FD8FA-9F50-3F45-AFB9-531AAB03362F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Right Arrow 583">
              <a:hlinkClick r:id="rId90" action="ppaction://hlinksldjump"/>
              <a:extLst>
                <a:ext uri="{FF2B5EF4-FFF2-40B4-BE49-F238E27FC236}">
                  <a16:creationId xmlns:a16="http://schemas.microsoft.com/office/drawing/2014/main" id="{1775078D-40FE-1C47-B335-97821C492E0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ight Arrow 584">
              <a:hlinkClick r:id="rId91" action="ppaction://hlinksldjump"/>
              <a:extLst>
                <a:ext uri="{FF2B5EF4-FFF2-40B4-BE49-F238E27FC236}">
                  <a16:creationId xmlns:a16="http://schemas.microsoft.com/office/drawing/2014/main" id="{AB12EB5A-377F-2C44-A41A-6082208D7270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ight Arrow 585">
              <a:hlinkClick r:id="rId92" action="ppaction://hlinksldjump"/>
              <a:extLst>
                <a:ext uri="{FF2B5EF4-FFF2-40B4-BE49-F238E27FC236}">
                  <a16:creationId xmlns:a16="http://schemas.microsoft.com/office/drawing/2014/main" id="{9CB8F9FF-24BA-644B-A82A-7BA58E45171C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ight Arrow 586">
              <a:hlinkClick r:id="rId93" action="ppaction://hlinksldjump"/>
              <a:extLst>
                <a:ext uri="{FF2B5EF4-FFF2-40B4-BE49-F238E27FC236}">
                  <a16:creationId xmlns:a16="http://schemas.microsoft.com/office/drawing/2014/main" id="{C7B4FD53-25C1-FE4A-A663-9D988FB40B45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ight Arrow 587">
              <a:hlinkClick r:id="rId94" action="ppaction://hlinksldjump"/>
              <a:extLst>
                <a:ext uri="{FF2B5EF4-FFF2-40B4-BE49-F238E27FC236}">
                  <a16:creationId xmlns:a16="http://schemas.microsoft.com/office/drawing/2014/main" id="{99A18D4A-2BF3-3A46-A456-E0406A56B5C9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ight Arrow 588">
              <a:hlinkClick r:id="rId95" action="ppaction://hlinksldjump"/>
              <a:extLst>
                <a:ext uri="{FF2B5EF4-FFF2-40B4-BE49-F238E27FC236}">
                  <a16:creationId xmlns:a16="http://schemas.microsoft.com/office/drawing/2014/main" id="{BCCF3201-63D8-884B-8F17-667EEEA5C401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TextBox 589">
              <a:hlinkClick r:id="rId96" action="ppaction://hlinksldjump"/>
              <a:extLst>
                <a:ext uri="{FF2B5EF4-FFF2-40B4-BE49-F238E27FC236}">
                  <a16:creationId xmlns:a16="http://schemas.microsoft.com/office/drawing/2014/main" id="{A7FA573D-8C99-7C4F-8E0E-DE5EB991BACE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591" name="Right Arrow 590">
              <a:hlinkClick r:id="rId96" action="ppaction://hlinksldjump"/>
              <a:extLst>
                <a:ext uri="{FF2B5EF4-FFF2-40B4-BE49-F238E27FC236}">
                  <a16:creationId xmlns:a16="http://schemas.microsoft.com/office/drawing/2014/main" id="{9B147E01-3D8F-CC4B-8F49-5EC475E9C542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ight Arrow 591">
              <a:hlinkClick r:id="rId97" action="ppaction://hlinksldjump"/>
              <a:extLst>
                <a:ext uri="{FF2B5EF4-FFF2-40B4-BE49-F238E27FC236}">
                  <a16:creationId xmlns:a16="http://schemas.microsoft.com/office/drawing/2014/main" id="{B7A69885-0656-DE49-A9F6-47C74E602A89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ight Arrow 592">
              <a:hlinkClick r:id="rId98" action="ppaction://hlinksldjump"/>
              <a:extLst>
                <a:ext uri="{FF2B5EF4-FFF2-40B4-BE49-F238E27FC236}">
                  <a16:creationId xmlns:a16="http://schemas.microsoft.com/office/drawing/2014/main" id="{E6B9377A-34AC-0546-9A8A-BC706E970406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ight Arrow 593">
              <a:hlinkClick r:id="rId99" action="ppaction://hlinksldjump"/>
              <a:extLst>
                <a:ext uri="{FF2B5EF4-FFF2-40B4-BE49-F238E27FC236}">
                  <a16:creationId xmlns:a16="http://schemas.microsoft.com/office/drawing/2014/main" id="{80ED16ED-935C-2B4B-A7E3-1B60DD76FCA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ight Arrow 594">
              <a:hlinkClick r:id="rId100" action="ppaction://hlinksldjump"/>
              <a:extLst>
                <a:ext uri="{FF2B5EF4-FFF2-40B4-BE49-F238E27FC236}">
                  <a16:creationId xmlns:a16="http://schemas.microsoft.com/office/drawing/2014/main" id="{4E788FCB-A557-2C46-A250-9E4E9C81235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ight Arrow 595">
              <a:hlinkClick r:id="rId101" action="ppaction://hlinksldjump"/>
              <a:extLst>
                <a:ext uri="{FF2B5EF4-FFF2-40B4-BE49-F238E27FC236}">
                  <a16:creationId xmlns:a16="http://schemas.microsoft.com/office/drawing/2014/main" id="{008E2D9E-E5FA-594A-9F7A-59A0A9C963AD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ight Arrow 596">
              <a:hlinkClick r:id="rId102" action="ppaction://hlinksldjump"/>
              <a:extLst>
                <a:ext uri="{FF2B5EF4-FFF2-40B4-BE49-F238E27FC236}">
                  <a16:creationId xmlns:a16="http://schemas.microsoft.com/office/drawing/2014/main" id="{23B4C360-F7CE-E44A-A289-2A63545437D2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ight Arrow 597">
              <a:hlinkClick r:id="rId103" action="ppaction://hlinksldjump"/>
              <a:extLst>
                <a:ext uri="{FF2B5EF4-FFF2-40B4-BE49-F238E27FC236}">
                  <a16:creationId xmlns:a16="http://schemas.microsoft.com/office/drawing/2014/main" id="{77C5CDF3-0558-8448-803C-55C417083C5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Right Arrow 598">
              <a:hlinkClick r:id="rId104" action="ppaction://hlinksldjump"/>
              <a:extLst>
                <a:ext uri="{FF2B5EF4-FFF2-40B4-BE49-F238E27FC236}">
                  <a16:creationId xmlns:a16="http://schemas.microsoft.com/office/drawing/2014/main" id="{C8A10276-6801-3A4F-965C-E85C2885EF13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Right Arrow 599">
              <a:hlinkClick r:id="rId105" action="ppaction://hlinksldjump"/>
              <a:extLst>
                <a:ext uri="{FF2B5EF4-FFF2-40B4-BE49-F238E27FC236}">
                  <a16:creationId xmlns:a16="http://schemas.microsoft.com/office/drawing/2014/main" id="{AD1B6A3E-43DF-A44D-BB27-6491D6524FB8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Right Arrow 600">
              <a:hlinkClick r:id="rId106" action="ppaction://hlinksldjump"/>
              <a:extLst>
                <a:ext uri="{FF2B5EF4-FFF2-40B4-BE49-F238E27FC236}">
                  <a16:creationId xmlns:a16="http://schemas.microsoft.com/office/drawing/2014/main" id="{A7969689-C0FF-C94F-AF5E-445BF034B5F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82753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7D27D7-4366-264B-B30E-E70E3870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44</a:t>
            </a:fld>
            <a:endParaRPr lang="en-US"/>
          </a:p>
        </p:txBody>
      </p:sp>
      <p:sp>
        <p:nvSpPr>
          <p:cNvPr id="4" name="Google Shape;422;p58">
            <a:extLst>
              <a:ext uri="{FF2B5EF4-FFF2-40B4-BE49-F238E27FC236}">
                <a16:creationId xmlns:a16="http://schemas.microsoft.com/office/drawing/2014/main" id="{9DE14E06-526E-DB48-B558-D86021670A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28777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 err="1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Bilinearizability</a:t>
            </a:r>
            <a:r>
              <a:rPr lang="en-US" sz="3375" b="1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 Results: Koopman Bilinear Form (KBF)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169939B-8063-8B4C-BB7F-9CE06839D7D5}"/>
              </a:ext>
            </a:extLst>
          </p:cNvPr>
          <p:cNvSpPr/>
          <p:nvPr/>
        </p:nvSpPr>
        <p:spPr>
          <a:xfrm>
            <a:off x="730605" y="1271240"/>
            <a:ext cx="4987005" cy="27348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2AEEA5-FEA2-A442-B90D-375AA9CD0BBD}"/>
              </a:ext>
            </a:extLst>
          </p:cNvPr>
          <p:cNvSpPr/>
          <p:nvPr/>
        </p:nvSpPr>
        <p:spPr>
          <a:xfrm>
            <a:off x="5964052" y="1271240"/>
            <a:ext cx="5552026" cy="2708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15CC36-BB90-1148-B112-2A0830407A87}"/>
              </a:ext>
            </a:extLst>
          </p:cNvPr>
          <p:cNvSpPr txBox="1"/>
          <p:nvPr/>
        </p:nvSpPr>
        <p:spPr>
          <a:xfrm>
            <a:off x="1025913" y="1405056"/>
            <a:ext cx="5040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Theorem: </a:t>
            </a:r>
          </a:p>
          <a:p>
            <a:r>
              <a:rPr lang="en-US" sz="2000" i="1" dirty="0"/>
              <a:t>Eigenspace of       is invariant under      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CDDFA-101F-0F44-A343-E357836D59CC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2582592" y="1814754"/>
            <a:ext cx="283273" cy="237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E5F17-91F7-8D44-B46F-D630E90A9FAE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4758941" y="1829589"/>
            <a:ext cx="323042" cy="237337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F1F47847-74CF-0247-970D-100E5AA5BF5C}"/>
              </a:ext>
            </a:extLst>
          </p:cNvPr>
          <p:cNvSpPr/>
          <p:nvPr/>
        </p:nvSpPr>
        <p:spPr>
          <a:xfrm>
            <a:off x="3085158" y="2428153"/>
            <a:ext cx="283273" cy="791952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5711B-1F9E-B945-ACE7-A03B642AB16E}"/>
              </a:ext>
            </a:extLst>
          </p:cNvPr>
          <p:cNvSpPr txBox="1"/>
          <p:nvPr/>
        </p:nvSpPr>
        <p:spPr>
          <a:xfrm>
            <a:off x="1025913" y="3298160"/>
            <a:ext cx="483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The transformed system is </a:t>
            </a:r>
            <a:r>
              <a:rPr lang="en-US" sz="2000" i="1" dirty="0" err="1"/>
              <a:t>bilinearizable</a:t>
            </a:r>
            <a:r>
              <a:rPr lang="en-US" sz="2000" i="1" dirty="0"/>
              <a:t> in countable basis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01CA5A-488B-174A-A3D5-4D0D2C4D1C00}"/>
              </a:ext>
            </a:extLst>
          </p:cNvPr>
          <p:cNvSpPr txBox="1"/>
          <p:nvPr/>
        </p:nvSpPr>
        <p:spPr>
          <a:xfrm>
            <a:off x="6199766" y="1412490"/>
            <a:ext cx="5193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Theorem:</a:t>
            </a:r>
          </a:p>
          <a:p>
            <a:r>
              <a:rPr lang="en-US" sz="2000" b="1" i="1" dirty="0"/>
              <a:t> </a:t>
            </a:r>
            <a:r>
              <a:rPr lang="en-US" sz="2000" i="1" dirty="0"/>
              <a:t>There exists n eigenfunctions </a:t>
            </a:r>
          </a:p>
          <a:p>
            <a:r>
              <a:rPr lang="en-US" sz="2000" b="1" i="1" dirty="0"/>
              <a:t> </a:t>
            </a:r>
            <a:r>
              <a:rPr lang="en-US" sz="2000" i="1" dirty="0"/>
              <a:t>of       such that their span is invariant under      .       </a:t>
            </a:r>
            <a:endParaRPr lang="en-US" sz="2000" b="1" i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C77A2D-3365-9A47-B1FF-C086F700CCF7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0896487" y="2106185"/>
            <a:ext cx="323042" cy="237337"/>
          </a:xfrm>
          <a:prstGeom prst="rect">
            <a:avLst/>
          </a:prstGeo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4863623B-F793-A34C-BC30-0B3921B572C9}"/>
              </a:ext>
            </a:extLst>
          </p:cNvPr>
          <p:cNvSpPr/>
          <p:nvPr/>
        </p:nvSpPr>
        <p:spPr>
          <a:xfrm>
            <a:off x="8418775" y="2428153"/>
            <a:ext cx="283273" cy="791952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2ADFE9-A127-7744-956A-2640C2B208AF}"/>
              </a:ext>
            </a:extLst>
          </p:cNvPr>
          <p:cNvSpPr txBox="1"/>
          <p:nvPr/>
        </p:nvSpPr>
        <p:spPr>
          <a:xfrm>
            <a:off x="6227948" y="3272141"/>
            <a:ext cx="483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The transformed system is </a:t>
            </a:r>
            <a:r>
              <a:rPr lang="en-US" sz="2000" i="1" dirty="0" err="1"/>
              <a:t>bilinearizable</a:t>
            </a:r>
            <a:r>
              <a:rPr lang="en-US" sz="2000" i="1" dirty="0"/>
              <a:t> in an     -dimensional state space.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5900DB-1C6E-B540-BE49-3AE9422FC5AB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6629746" y="2121506"/>
            <a:ext cx="283273" cy="2373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7E7B06-DA17-614F-AE3F-9E7FBF16464E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401833" y="1770772"/>
            <a:ext cx="1862789" cy="2813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EE7B81-6728-CB49-A831-A9C3063B3023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679933" y="3717641"/>
            <a:ext cx="189330" cy="1609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A876CB-D10E-AF4B-A1D1-05B0CAA36FEA}"/>
              </a:ext>
            </a:extLst>
          </p:cNvPr>
          <p:cNvSpPr txBox="1"/>
          <p:nvPr/>
        </p:nvSpPr>
        <p:spPr>
          <a:xfrm>
            <a:off x="5964053" y="4140893"/>
            <a:ext cx="547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theorem assumes                                      for some      . If it is not satisfied, approximate bilinearization: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468360F-EA15-C243-8C3B-FBD2BB2F4C6C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8155268" y="4207402"/>
            <a:ext cx="1858528" cy="2452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CF07B4-4466-214D-99DC-4D2DB8F8DF97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0999524" y="4239252"/>
            <a:ext cx="240905" cy="2133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B777F0-0181-C74B-9244-5D37CF1508BB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6408057" y="4886142"/>
            <a:ext cx="4405085" cy="9495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46C8E74-437B-C740-B6A6-FF5574CDE48B}"/>
              </a:ext>
            </a:extLst>
          </p:cNvPr>
          <p:cNvSpPr txBox="1"/>
          <p:nvPr/>
        </p:nvSpPr>
        <p:spPr>
          <a:xfrm>
            <a:off x="5958314" y="6043961"/>
            <a:ext cx="528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      is a truncation of      such that                         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1B9F1C1-2E1A-4D4F-AA73-F2FEEF783376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6679693" y="6118790"/>
            <a:ext cx="237929" cy="2051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F298613-ADC7-B14C-B7E1-0F1434C59DD5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616201" y="6104228"/>
            <a:ext cx="237929" cy="2287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DA4FE8-514C-BE49-9137-86AA8BFE0BA8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9813075" y="6102220"/>
            <a:ext cx="1226633" cy="263869"/>
          </a:xfrm>
          <a:prstGeom prst="rect">
            <a:avLst/>
          </a:prstGeom>
        </p:spPr>
      </p:pic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33383FD-445F-7F4D-955E-1F3FF809521A}"/>
              </a:ext>
            </a:extLst>
          </p:cNvPr>
          <p:cNvSpPr/>
          <p:nvPr/>
        </p:nvSpPr>
        <p:spPr>
          <a:xfrm>
            <a:off x="750849" y="4239252"/>
            <a:ext cx="4966761" cy="21740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B8C62DE-F13B-0F4B-8A6D-A2A92137BF0D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118009" y="5260789"/>
            <a:ext cx="4329844" cy="7441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3726833-829E-2745-8DEF-5C1D65D317E5}"/>
              </a:ext>
            </a:extLst>
          </p:cNvPr>
          <p:cNvSpPr txBox="1"/>
          <p:nvPr/>
        </p:nvSpPr>
        <p:spPr>
          <a:xfrm>
            <a:off x="1024155" y="4349911"/>
            <a:ext cx="4122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Koopman Bilinear Form (KBF)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8D63ADE-1F84-1D48-87D8-3A89471F5A3F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118009" y="4801614"/>
            <a:ext cx="1108398" cy="297179"/>
          </a:xfrm>
          <a:prstGeom prst="rect">
            <a:avLst/>
          </a:prstGeom>
        </p:spPr>
      </p:pic>
      <p:grpSp>
        <p:nvGrpSpPr>
          <p:cNvPr id="609" name="Group 608">
            <a:extLst>
              <a:ext uri="{FF2B5EF4-FFF2-40B4-BE49-F238E27FC236}">
                <a16:creationId xmlns:a16="http://schemas.microsoft.com/office/drawing/2014/main" id="{E31C72A0-B4FD-B345-9276-5AC21BCEA63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561" name="TextBox 560">
              <a:hlinkClick r:id="rId64" action="ppaction://hlinksldjump"/>
              <a:extLst>
                <a:ext uri="{FF2B5EF4-FFF2-40B4-BE49-F238E27FC236}">
                  <a16:creationId xmlns:a16="http://schemas.microsoft.com/office/drawing/2014/main" id="{F6B1885D-0E39-BE46-9F83-DCC0D0BF83EF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562" name="Right Arrow 561">
              <a:hlinkClick r:id="rId64" action="ppaction://hlinksldjump"/>
              <a:extLst>
                <a:ext uri="{FF2B5EF4-FFF2-40B4-BE49-F238E27FC236}">
                  <a16:creationId xmlns:a16="http://schemas.microsoft.com/office/drawing/2014/main" id="{6EB70043-7104-594C-9F4B-8DEECB60DEF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Right Arrow 562">
              <a:hlinkClick r:id="rId65" action="ppaction://hlinksldjump"/>
              <a:extLst>
                <a:ext uri="{FF2B5EF4-FFF2-40B4-BE49-F238E27FC236}">
                  <a16:creationId xmlns:a16="http://schemas.microsoft.com/office/drawing/2014/main" id="{E943D040-20FC-3948-885C-DA36AE551E3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ight Arrow 563">
              <a:hlinkClick r:id="rId66" action="ppaction://hlinksldjump"/>
              <a:extLst>
                <a:ext uri="{FF2B5EF4-FFF2-40B4-BE49-F238E27FC236}">
                  <a16:creationId xmlns:a16="http://schemas.microsoft.com/office/drawing/2014/main" id="{ED5ED615-6B20-594D-95E0-AD202D04BB4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ight Arrow 564">
              <a:hlinkClick r:id="rId67" action="ppaction://hlinksldjump"/>
              <a:extLst>
                <a:ext uri="{FF2B5EF4-FFF2-40B4-BE49-F238E27FC236}">
                  <a16:creationId xmlns:a16="http://schemas.microsoft.com/office/drawing/2014/main" id="{6AC475CD-C374-2444-BE1E-2EDE0B8059A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TextBox 565">
              <a:hlinkClick r:id="rId68" action="ppaction://hlinksldjump"/>
              <a:extLst>
                <a:ext uri="{FF2B5EF4-FFF2-40B4-BE49-F238E27FC236}">
                  <a16:creationId xmlns:a16="http://schemas.microsoft.com/office/drawing/2014/main" id="{5F35D481-6F2E-1545-8B0D-3499E0136D00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567" name="Right Arrow 566">
              <a:hlinkClick r:id="rId68" action="ppaction://hlinksldjump"/>
              <a:extLst>
                <a:ext uri="{FF2B5EF4-FFF2-40B4-BE49-F238E27FC236}">
                  <a16:creationId xmlns:a16="http://schemas.microsoft.com/office/drawing/2014/main" id="{0665D4EC-CE22-C14D-952B-244656D9C3D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ight Arrow 567">
              <a:hlinkClick r:id="rId69" action="ppaction://hlinksldjump"/>
              <a:extLst>
                <a:ext uri="{FF2B5EF4-FFF2-40B4-BE49-F238E27FC236}">
                  <a16:creationId xmlns:a16="http://schemas.microsoft.com/office/drawing/2014/main" id="{8EB92D00-EC79-9D45-A63B-CCA96EE6245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Right Arrow 568">
              <a:hlinkClick r:id="rId70" action="ppaction://hlinksldjump"/>
              <a:extLst>
                <a:ext uri="{FF2B5EF4-FFF2-40B4-BE49-F238E27FC236}">
                  <a16:creationId xmlns:a16="http://schemas.microsoft.com/office/drawing/2014/main" id="{F667B3D5-17D1-534D-8EFC-8EAD015D09B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ight Arrow 569">
              <a:hlinkClick r:id="rId71" action="ppaction://hlinksldjump"/>
              <a:extLst>
                <a:ext uri="{FF2B5EF4-FFF2-40B4-BE49-F238E27FC236}">
                  <a16:creationId xmlns:a16="http://schemas.microsoft.com/office/drawing/2014/main" id="{8E2CEE2B-02C1-0C47-BC7A-AAA2FD7D3F3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Right Arrow 570">
              <a:hlinkClick r:id="rId72" action="ppaction://hlinksldjump"/>
              <a:extLst>
                <a:ext uri="{FF2B5EF4-FFF2-40B4-BE49-F238E27FC236}">
                  <a16:creationId xmlns:a16="http://schemas.microsoft.com/office/drawing/2014/main" id="{F83EA2E4-618B-E04B-B3CD-B5AC4467CA1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Right Arrow 571">
              <a:hlinkClick r:id="rId73" action="ppaction://hlinksldjump"/>
              <a:extLst>
                <a:ext uri="{FF2B5EF4-FFF2-40B4-BE49-F238E27FC236}">
                  <a16:creationId xmlns:a16="http://schemas.microsoft.com/office/drawing/2014/main" id="{314A087A-BE8A-7141-9C67-177BB79F3905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Right Arrow 572">
              <a:hlinkClick r:id="rId74" action="ppaction://hlinksldjump"/>
              <a:extLst>
                <a:ext uri="{FF2B5EF4-FFF2-40B4-BE49-F238E27FC236}">
                  <a16:creationId xmlns:a16="http://schemas.microsoft.com/office/drawing/2014/main" id="{58161BDC-4644-8B46-B4C6-88DA6D289E7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Right Arrow 573">
              <a:hlinkClick r:id="rId75" action="ppaction://hlinksldjump"/>
              <a:extLst>
                <a:ext uri="{FF2B5EF4-FFF2-40B4-BE49-F238E27FC236}">
                  <a16:creationId xmlns:a16="http://schemas.microsoft.com/office/drawing/2014/main" id="{AED82394-9511-1141-8F53-6A5CE356AAC4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TextBox 574">
              <a:hlinkClick r:id="rId76" action="ppaction://hlinksldjump"/>
              <a:extLst>
                <a:ext uri="{FF2B5EF4-FFF2-40B4-BE49-F238E27FC236}">
                  <a16:creationId xmlns:a16="http://schemas.microsoft.com/office/drawing/2014/main" id="{E06DCA50-EBF0-7D46-A510-4469B763544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576" name="Right Arrow 575">
              <a:hlinkClick r:id="rId76" action="ppaction://hlinksldjump"/>
              <a:extLst>
                <a:ext uri="{FF2B5EF4-FFF2-40B4-BE49-F238E27FC236}">
                  <a16:creationId xmlns:a16="http://schemas.microsoft.com/office/drawing/2014/main" id="{2858BAD9-36A5-3443-951D-E8784D72EB4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ight Arrow 576">
              <a:hlinkClick r:id="rId77" action="ppaction://hlinksldjump"/>
              <a:extLst>
                <a:ext uri="{FF2B5EF4-FFF2-40B4-BE49-F238E27FC236}">
                  <a16:creationId xmlns:a16="http://schemas.microsoft.com/office/drawing/2014/main" id="{348EAB84-6BDD-5741-A10B-60F3CD4B09D1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Right Arrow 577">
              <a:hlinkClick r:id="rId78" action="ppaction://hlinksldjump"/>
              <a:extLst>
                <a:ext uri="{FF2B5EF4-FFF2-40B4-BE49-F238E27FC236}">
                  <a16:creationId xmlns:a16="http://schemas.microsoft.com/office/drawing/2014/main" id="{64D2B87B-DDAC-A344-8470-824DC975830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ight Arrow 578">
              <a:hlinkClick r:id="rId79" action="ppaction://hlinksldjump"/>
              <a:extLst>
                <a:ext uri="{FF2B5EF4-FFF2-40B4-BE49-F238E27FC236}">
                  <a16:creationId xmlns:a16="http://schemas.microsoft.com/office/drawing/2014/main" id="{8582A06C-1CB5-E248-96A5-AC5BD0AA452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Right Arrow 579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B801FE-AC52-D94C-8E8F-F507A38FF88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Right Arrow 580">
              <a:hlinkClick r:id="rId81" action="ppaction://hlinksldjump"/>
              <a:extLst>
                <a:ext uri="{FF2B5EF4-FFF2-40B4-BE49-F238E27FC236}">
                  <a16:creationId xmlns:a16="http://schemas.microsoft.com/office/drawing/2014/main" id="{87E3469C-63A8-A840-9031-DF27028D67D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ight Arrow 581">
              <a:hlinkClick r:id="rId82" action="ppaction://hlinksldjump"/>
              <a:extLst>
                <a:ext uri="{FF2B5EF4-FFF2-40B4-BE49-F238E27FC236}">
                  <a16:creationId xmlns:a16="http://schemas.microsoft.com/office/drawing/2014/main" id="{6FEACEA6-6973-7043-B702-4235DE3F7CFB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Right Arrow 582">
              <a:hlinkClick r:id="rId83" action="ppaction://hlinksldjump"/>
              <a:extLst>
                <a:ext uri="{FF2B5EF4-FFF2-40B4-BE49-F238E27FC236}">
                  <a16:creationId xmlns:a16="http://schemas.microsoft.com/office/drawing/2014/main" id="{710CABF5-5B4E-BD4F-B7A3-70AB892FA32B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Right Arrow 583">
              <a:hlinkClick r:id="rId84" action="ppaction://hlinksldjump"/>
              <a:extLst>
                <a:ext uri="{FF2B5EF4-FFF2-40B4-BE49-F238E27FC236}">
                  <a16:creationId xmlns:a16="http://schemas.microsoft.com/office/drawing/2014/main" id="{47CFC314-52CE-704E-94F0-9806677882D3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ight Arrow 584">
              <a:hlinkClick r:id="rId85" action="ppaction://hlinksldjump"/>
              <a:extLst>
                <a:ext uri="{FF2B5EF4-FFF2-40B4-BE49-F238E27FC236}">
                  <a16:creationId xmlns:a16="http://schemas.microsoft.com/office/drawing/2014/main" id="{EB183C1D-31DF-D440-86F7-FBEBDE7FEC9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ight Arrow 585">
              <a:hlinkClick r:id="rId86" action="ppaction://hlinksldjump"/>
              <a:extLst>
                <a:ext uri="{FF2B5EF4-FFF2-40B4-BE49-F238E27FC236}">
                  <a16:creationId xmlns:a16="http://schemas.microsoft.com/office/drawing/2014/main" id="{085B5BB6-8CCA-F446-B7FF-C7B5E15F6A7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TextBox 586">
              <a:hlinkClick r:id="rId87" action="ppaction://hlinksldjump"/>
              <a:extLst>
                <a:ext uri="{FF2B5EF4-FFF2-40B4-BE49-F238E27FC236}">
                  <a16:creationId xmlns:a16="http://schemas.microsoft.com/office/drawing/2014/main" id="{A7D94174-5425-0A44-8784-175BE45177C1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588" name="Right Arrow 587">
              <a:hlinkClick r:id="rId87" action="ppaction://hlinksldjump"/>
              <a:extLst>
                <a:ext uri="{FF2B5EF4-FFF2-40B4-BE49-F238E27FC236}">
                  <a16:creationId xmlns:a16="http://schemas.microsoft.com/office/drawing/2014/main" id="{8F356D9D-A3C3-8B4D-9333-5CF08CE50230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ight Arrow 588">
              <a:hlinkClick r:id="rId88" action="ppaction://hlinksldjump"/>
              <a:extLst>
                <a:ext uri="{FF2B5EF4-FFF2-40B4-BE49-F238E27FC236}">
                  <a16:creationId xmlns:a16="http://schemas.microsoft.com/office/drawing/2014/main" id="{8BC5D890-BEB8-0D41-AD40-7D8CEA7E0F40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ight Arrow 589">
              <a:hlinkClick r:id="rId89" action="ppaction://hlinksldjump"/>
              <a:extLst>
                <a:ext uri="{FF2B5EF4-FFF2-40B4-BE49-F238E27FC236}">
                  <a16:creationId xmlns:a16="http://schemas.microsoft.com/office/drawing/2014/main" id="{A719FCE4-DE44-D54E-B1FF-0333B3A0C314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ight Arrow 590">
              <a:hlinkClick r:id="rId90" action="ppaction://hlinksldjump"/>
              <a:extLst>
                <a:ext uri="{FF2B5EF4-FFF2-40B4-BE49-F238E27FC236}">
                  <a16:creationId xmlns:a16="http://schemas.microsoft.com/office/drawing/2014/main" id="{1E4E5408-A5E2-B046-97A8-81AC23501EA1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ight Arrow 591">
              <a:hlinkClick r:id="rId91" action="ppaction://hlinksldjump"/>
              <a:extLst>
                <a:ext uri="{FF2B5EF4-FFF2-40B4-BE49-F238E27FC236}">
                  <a16:creationId xmlns:a16="http://schemas.microsoft.com/office/drawing/2014/main" id="{FF993274-13B2-1444-9214-D253A4050F03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ight Arrow 592">
              <a:hlinkClick r:id="rId92" action="ppaction://hlinksldjump"/>
              <a:extLst>
                <a:ext uri="{FF2B5EF4-FFF2-40B4-BE49-F238E27FC236}">
                  <a16:creationId xmlns:a16="http://schemas.microsoft.com/office/drawing/2014/main" id="{5B658E43-4D09-7E43-B0D1-E52D8D9D9447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ight Arrow 593">
              <a:hlinkClick r:id="rId93" action="ppaction://hlinksldjump"/>
              <a:extLst>
                <a:ext uri="{FF2B5EF4-FFF2-40B4-BE49-F238E27FC236}">
                  <a16:creationId xmlns:a16="http://schemas.microsoft.com/office/drawing/2014/main" id="{73CC1AFB-9FE9-9E42-AF3F-F13E7531C40D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ight Arrow 594">
              <a:hlinkClick r:id="rId94" action="ppaction://hlinksldjump"/>
              <a:extLst>
                <a:ext uri="{FF2B5EF4-FFF2-40B4-BE49-F238E27FC236}">
                  <a16:creationId xmlns:a16="http://schemas.microsoft.com/office/drawing/2014/main" id="{EBE6FD86-C7FA-6444-9429-75AABDBC6182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ight Arrow 595">
              <a:hlinkClick r:id="rId95" action="ppaction://hlinksldjump"/>
              <a:extLst>
                <a:ext uri="{FF2B5EF4-FFF2-40B4-BE49-F238E27FC236}">
                  <a16:creationId xmlns:a16="http://schemas.microsoft.com/office/drawing/2014/main" id="{D7D4D41B-FF97-544B-B8CE-700ACA6AB603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TextBox 596">
              <a:hlinkClick r:id="rId96" action="ppaction://hlinksldjump"/>
              <a:extLst>
                <a:ext uri="{FF2B5EF4-FFF2-40B4-BE49-F238E27FC236}">
                  <a16:creationId xmlns:a16="http://schemas.microsoft.com/office/drawing/2014/main" id="{81198FB7-A96B-9545-B153-FAE4863515DD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598" name="Right Arrow 597">
              <a:hlinkClick r:id="rId96" action="ppaction://hlinksldjump"/>
              <a:extLst>
                <a:ext uri="{FF2B5EF4-FFF2-40B4-BE49-F238E27FC236}">
                  <a16:creationId xmlns:a16="http://schemas.microsoft.com/office/drawing/2014/main" id="{BB7C37C7-C23B-1147-97A2-C5E4DB8D75F7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Right Arrow 598">
              <a:hlinkClick r:id="rId97" action="ppaction://hlinksldjump"/>
              <a:extLst>
                <a:ext uri="{FF2B5EF4-FFF2-40B4-BE49-F238E27FC236}">
                  <a16:creationId xmlns:a16="http://schemas.microsoft.com/office/drawing/2014/main" id="{58FF8B75-765D-0947-B835-1A88E60071D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Right Arrow 599">
              <a:hlinkClick r:id="rId98" action="ppaction://hlinksldjump"/>
              <a:extLst>
                <a:ext uri="{FF2B5EF4-FFF2-40B4-BE49-F238E27FC236}">
                  <a16:creationId xmlns:a16="http://schemas.microsoft.com/office/drawing/2014/main" id="{E80A7CC3-3FE6-E74D-9B29-A5750E67DA82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Right Arrow 600">
              <a:hlinkClick r:id="rId99" action="ppaction://hlinksldjump"/>
              <a:extLst>
                <a:ext uri="{FF2B5EF4-FFF2-40B4-BE49-F238E27FC236}">
                  <a16:creationId xmlns:a16="http://schemas.microsoft.com/office/drawing/2014/main" id="{84AA5926-6286-CE4A-9EA6-E5B6F14B66AF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Right Arrow 60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C9707CA5-033A-4046-90FC-9F86C15FAE43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Right Arrow 602">
              <a:hlinkClick r:id="rId101" action="ppaction://hlinksldjump"/>
              <a:extLst>
                <a:ext uri="{FF2B5EF4-FFF2-40B4-BE49-F238E27FC236}">
                  <a16:creationId xmlns:a16="http://schemas.microsoft.com/office/drawing/2014/main" id="{015F1124-C26D-C94D-9AB0-DD23E5B7F61B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Right Arrow 603">
              <a:hlinkClick r:id="rId102" action="ppaction://hlinksldjump"/>
              <a:extLst>
                <a:ext uri="{FF2B5EF4-FFF2-40B4-BE49-F238E27FC236}">
                  <a16:creationId xmlns:a16="http://schemas.microsoft.com/office/drawing/2014/main" id="{AA9062D3-A424-B64D-B884-1F4E4BAF74CB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Right Arrow 604">
              <a:hlinkClick r:id="rId103" action="ppaction://hlinksldjump"/>
              <a:extLst>
                <a:ext uri="{FF2B5EF4-FFF2-40B4-BE49-F238E27FC236}">
                  <a16:creationId xmlns:a16="http://schemas.microsoft.com/office/drawing/2014/main" id="{218FB22D-E26B-4D4C-A20D-2CA8D3EF73BF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Right Arrow 605">
              <a:hlinkClick r:id="rId104" action="ppaction://hlinksldjump"/>
              <a:extLst>
                <a:ext uri="{FF2B5EF4-FFF2-40B4-BE49-F238E27FC236}">
                  <a16:creationId xmlns:a16="http://schemas.microsoft.com/office/drawing/2014/main" id="{A26B3CDD-3627-F845-93EA-CA64BE2D08A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Right Arrow 606">
              <a:hlinkClick r:id="rId105" action="ppaction://hlinksldjump"/>
              <a:extLst>
                <a:ext uri="{FF2B5EF4-FFF2-40B4-BE49-F238E27FC236}">
                  <a16:creationId xmlns:a16="http://schemas.microsoft.com/office/drawing/2014/main" id="{D8B0E74A-3542-4F40-AFAE-C29D9649587E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Right Arrow 607">
              <a:hlinkClick r:id="rId106" action="ppaction://hlinksldjump"/>
              <a:extLst>
                <a:ext uri="{FF2B5EF4-FFF2-40B4-BE49-F238E27FC236}">
                  <a16:creationId xmlns:a16="http://schemas.microsoft.com/office/drawing/2014/main" id="{BC0AA61D-FDF2-D540-9CE5-1121E62F0743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0023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AD3716-E040-6343-8E3C-B8C964FB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45</a:t>
            </a:fld>
            <a:endParaRPr lang="en-US"/>
          </a:p>
        </p:txBody>
      </p:sp>
      <p:sp>
        <p:nvSpPr>
          <p:cNvPr id="6" name="Google Shape;422;p58">
            <a:extLst>
              <a:ext uri="{FF2B5EF4-FFF2-40B4-BE49-F238E27FC236}">
                <a16:creationId xmlns:a16="http://schemas.microsoft.com/office/drawing/2014/main" id="{9FA2E18F-3C2A-0E47-A30A-CC77E19C7B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28777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Data-driven Construction of the Koopman Bilinear Form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38" name="Picture 337">
            <a:extLst>
              <a:ext uri="{FF2B5EF4-FFF2-40B4-BE49-F238E27FC236}">
                <a16:creationId xmlns:a16="http://schemas.microsoft.com/office/drawing/2014/main" id="{29E3804B-1696-CF4D-A01F-D5D2788602DA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613335" y="1393902"/>
            <a:ext cx="9366582" cy="4647227"/>
          </a:xfrm>
          <a:prstGeom prst="rect">
            <a:avLst/>
          </a:prstGeom>
        </p:spPr>
      </p:pic>
      <p:grpSp>
        <p:nvGrpSpPr>
          <p:cNvPr id="538" name="Group 537">
            <a:extLst>
              <a:ext uri="{FF2B5EF4-FFF2-40B4-BE49-F238E27FC236}">
                <a16:creationId xmlns:a16="http://schemas.microsoft.com/office/drawing/2014/main" id="{90FCEB4B-593B-244B-9739-31FFC366E0B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490" name="TextBox 489">
              <a:hlinkClick r:id="rId52" action="ppaction://hlinksldjump"/>
              <a:extLst>
                <a:ext uri="{FF2B5EF4-FFF2-40B4-BE49-F238E27FC236}">
                  <a16:creationId xmlns:a16="http://schemas.microsoft.com/office/drawing/2014/main" id="{89F0E7BC-DEAC-EA42-A439-7AE9DB6D152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491" name="Right Arrow 490">
              <a:hlinkClick r:id="rId52" action="ppaction://hlinksldjump"/>
              <a:extLst>
                <a:ext uri="{FF2B5EF4-FFF2-40B4-BE49-F238E27FC236}">
                  <a16:creationId xmlns:a16="http://schemas.microsoft.com/office/drawing/2014/main" id="{42509011-7677-F445-BEA2-A3A483F8D15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ight Arrow 491">
              <a:hlinkClick r:id="rId53" action="ppaction://hlinksldjump"/>
              <a:extLst>
                <a:ext uri="{FF2B5EF4-FFF2-40B4-BE49-F238E27FC236}">
                  <a16:creationId xmlns:a16="http://schemas.microsoft.com/office/drawing/2014/main" id="{D31370DE-48AE-BF43-B04C-CF620203529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ight Arrow 492">
              <a:hlinkClick r:id="rId54" action="ppaction://hlinksldjump"/>
              <a:extLst>
                <a:ext uri="{FF2B5EF4-FFF2-40B4-BE49-F238E27FC236}">
                  <a16:creationId xmlns:a16="http://schemas.microsoft.com/office/drawing/2014/main" id="{2CDB5CAF-AC84-964C-9AC2-2375A9DDEFF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ight Arrow 493">
              <a:hlinkClick r:id="rId55" action="ppaction://hlinksldjump"/>
              <a:extLst>
                <a:ext uri="{FF2B5EF4-FFF2-40B4-BE49-F238E27FC236}">
                  <a16:creationId xmlns:a16="http://schemas.microsoft.com/office/drawing/2014/main" id="{BCFA781C-466F-3F43-8292-51436001185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TextBox 494">
              <a:hlinkClick r:id="rId56" action="ppaction://hlinksldjump"/>
              <a:extLst>
                <a:ext uri="{FF2B5EF4-FFF2-40B4-BE49-F238E27FC236}">
                  <a16:creationId xmlns:a16="http://schemas.microsoft.com/office/drawing/2014/main" id="{84758A72-A034-4A47-9A56-74605F73D4B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496" name="Right Arrow 495">
              <a:hlinkClick r:id="rId56" action="ppaction://hlinksldjump"/>
              <a:extLst>
                <a:ext uri="{FF2B5EF4-FFF2-40B4-BE49-F238E27FC236}">
                  <a16:creationId xmlns:a16="http://schemas.microsoft.com/office/drawing/2014/main" id="{8419883E-2020-D74D-B217-F3E95C5033B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ight Arrow 496">
              <a:hlinkClick r:id="rId57" action="ppaction://hlinksldjump"/>
              <a:extLst>
                <a:ext uri="{FF2B5EF4-FFF2-40B4-BE49-F238E27FC236}">
                  <a16:creationId xmlns:a16="http://schemas.microsoft.com/office/drawing/2014/main" id="{BCFDBF6F-77E0-A44A-85CB-61A82D8CA7F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ight Arrow 497">
              <a:hlinkClick r:id="rId58" action="ppaction://hlinksldjump"/>
              <a:extLst>
                <a:ext uri="{FF2B5EF4-FFF2-40B4-BE49-F238E27FC236}">
                  <a16:creationId xmlns:a16="http://schemas.microsoft.com/office/drawing/2014/main" id="{E6D17293-C2D4-D74D-B30E-E4A97E9E535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ight Arrow 498">
              <a:hlinkClick r:id="rId59" action="ppaction://hlinksldjump"/>
              <a:extLst>
                <a:ext uri="{FF2B5EF4-FFF2-40B4-BE49-F238E27FC236}">
                  <a16:creationId xmlns:a16="http://schemas.microsoft.com/office/drawing/2014/main" id="{0A223A2E-1EA0-894E-8651-41BD271FEC5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ight Arrow 499">
              <a:hlinkClick r:id="rId60" action="ppaction://hlinksldjump"/>
              <a:extLst>
                <a:ext uri="{FF2B5EF4-FFF2-40B4-BE49-F238E27FC236}">
                  <a16:creationId xmlns:a16="http://schemas.microsoft.com/office/drawing/2014/main" id="{2BA5DC41-40F2-2849-828C-D4759B27D9E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ight Arrow 500">
              <a:hlinkClick r:id="rId61" action="ppaction://hlinksldjump"/>
              <a:extLst>
                <a:ext uri="{FF2B5EF4-FFF2-40B4-BE49-F238E27FC236}">
                  <a16:creationId xmlns:a16="http://schemas.microsoft.com/office/drawing/2014/main" id="{77963DDE-2CCC-FE40-B60A-80676366E6A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ight Arrow 501">
              <a:hlinkClick r:id="rId62" action="ppaction://hlinksldjump"/>
              <a:extLst>
                <a:ext uri="{FF2B5EF4-FFF2-40B4-BE49-F238E27FC236}">
                  <a16:creationId xmlns:a16="http://schemas.microsoft.com/office/drawing/2014/main" id="{C3830AA1-1511-1E4A-9733-9291236F2AF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ight Arrow 502">
              <a:hlinkClick r:id="rId63" action="ppaction://hlinksldjump"/>
              <a:extLst>
                <a:ext uri="{FF2B5EF4-FFF2-40B4-BE49-F238E27FC236}">
                  <a16:creationId xmlns:a16="http://schemas.microsoft.com/office/drawing/2014/main" id="{DEF9F8FF-102C-3049-B465-144DF87B5F6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TextBox 503">
              <a:hlinkClick r:id="rId64" action="ppaction://hlinksldjump"/>
              <a:extLst>
                <a:ext uri="{FF2B5EF4-FFF2-40B4-BE49-F238E27FC236}">
                  <a16:creationId xmlns:a16="http://schemas.microsoft.com/office/drawing/2014/main" id="{B4FEAF37-4EA0-6142-87E7-FFE165AC0A64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505" name="Right Arrow 504">
              <a:hlinkClick r:id="rId64" action="ppaction://hlinksldjump"/>
              <a:extLst>
                <a:ext uri="{FF2B5EF4-FFF2-40B4-BE49-F238E27FC236}">
                  <a16:creationId xmlns:a16="http://schemas.microsoft.com/office/drawing/2014/main" id="{3619673E-01DC-944A-BA8B-0B93ABB2CE71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ight Arrow 505">
              <a:hlinkClick r:id="rId65" action="ppaction://hlinksldjump"/>
              <a:extLst>
                <a:ext uri="{FF2B5EF4-FFF2-40B4-BE49-F238E27FC236}">
                  <a16:creationId xmlns:a16="http://schemas.microsoft.com/office/drawing/2014/main" id="{02DD5633-BE83-D648-8BEB-9A3682F2465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ight Arrow 506">
              <a:hlinkClick r:id="rId66" action="ppaction://hlinksldjump"/>
              <a:extLst>
                <a:ext uri="{FF2B5EF4-FFF2-40B4-BE49-F238E27FC236}">
                  <a16:creationId xmlns:a16="http://schemas.microsoft.com/office/drawing/2014/main" id="{DFB27C76-31E4-0441-A2B0-C739D1202E8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ight Arrow 507">
              <a:hlinkClick r:id="rId67" action="ppaction://hlinksldjump"/>
              <a:extLst>
                <a:ext uri="{FF2B5EF4-FFF2-40B4-BE49-F238E27FC236}">
                  <a16:creationId xmlns:a16="http://schemas.microsoft.com/office/drawing/2014/main" id="{D5F5D498-C591-4A42-BF16-B2159A85B471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ight Arrow 508">
              <a:hlinkClick r:id="rId68" action="ppaction://hlinksldjump"/>
              <a:extLst>
                <a:ext uri="{FF2B5EF4-FFF2-40B4-BE49-F238E27FC236}">
                  <a16:creationId xmlns:a16="http://schemas.microsoft.com/office/drawing/2014/main" id="{D9236A6A-5412-6F48-82C8-94C025FD275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ight Arrow 509">
              <a:hlinkClick r:id="rId69" action="ppaction://hlinksldjump"/>
              <a:extLst>
                <a:ext uri="{FF2B5EF4-FFF2-40B4-BE49-F238E27FC236}">
                  <a16:creationId xmlns:a16="http://schemas.microsoft.com/office/drawing/2014/main" id="{4C993BB3-CFD6-9C4F-949C-E3EB716E6AE4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ight Arrow 510">
              <a:hlinkClick r:id="rId70" action="ppaction://hlinksldjump"/>
              <a:extLst>
                <a:ext uri="{FF2B5EF4-FFF2-40B4-BE49-F238E27FC236}">
                  <a16:creationId xmlns:a16="http://schemas.microsoft.com/office/drawing/2014/main" id="{051D87A3-F184-C145-92D9-2F457210E7D9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ight Arrow 511">
              <a:hlinkClick r:id="rId71" action="ppaction://hlinksldjump"/>
              <a:extLst>
                <a:ext uri="{FF2B5EF4-FFF2-40B4-BE49-F238E27FC236}">
                  <a16:creationId xmlns:a16="http://schemas.microsoft.com/office/drawing/2014/main" id="{EAC29F2D-77D8-BB47-9EB0-2D2F3500C46B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ight Arrow 512">
              <a:hlinkClick r:id="rId72" action="ppaction://hlinksldjump"/>
              <a:extLst>
                <a:ext uri="{FF2B5EF4-FFF2-40B4-BE49-F238E27FC236}">
                  <a16:creationId xmlns:a16="http://schemas.microsoft.com/office/drawing/2014/main" id="{A0437F8E-C77D-F748-B175-DA090DDF3C52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ight Arrow 513">
              <a:hlinkClick r:id="rId73" action="ppaction://hlinksldjump"/>
              <a:extLst>
                <a:ext uri="{FF2B5EF4-FFF2-40B4-BE49-F238E27FC236}">
                  <a16:creationId xmlns:a16="http://schemas.microsoft.com/office/drawing/2014/main" id="{2ADE144D-5814-DC44-9BD7-DB73D6F0B412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ight Arrow 514">
              <a:hlinkClick r:id="rId74" action="ppaction://hlinksldjump"/>
              <a:extLst>
                <a:ext uri="{FF2B5EF4-FFF2-40B4-BE49-F238E27FC236}">
                  <a16:creationId xmlns:a16="http://schemas.microsoft.com/office/drawing/2014/main" id="{800B09B7-09DB-E64B-A2B2-66962A06C17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TextBox 515">
              <a:hlinkClick r:id="rId75" action="ppaction://hlinksldjump"/>
              <a:extLst>
                <a:ext uri="{FF2B5EF4-FFF2-40B4-BE49-F238E27FC236}">
                  <a16:creationId xmlns:a16="http://schemas.microsoft.com/office/drawing/2014/main" id="{40C3B9D1-F240-224C-B6BD-21CD41AD1217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517" name="Right Arrow 516">
              <a:hlinkClick r:id="rId75" action="ppaction://hlinksldjump"/>
              <a:extLst>
                <a:ext uri="{FF2B5EF4-FFF2-40B4-BE49-F238E27FC236}">
                  <a16:creationId xmlns:a16="http://schemas.microsoft.com/office/drawing/2014/main" id="{CA58390F-201D-D943-ACB4-730D5965280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ight Arrow 517">
              <a:hlinkClick r:id="rId76" action="ppaction://hlinksldjump"/>
              <a:extLst>
                <a:ext uri="{FF2B5EF4-FFF2-40B4-BE49-F238E27FC236}">
                  <a16:creationId xmlns:a16="http://schemas.microsoft.com/office/drawing/2014/main" id="{6321F08D-14D6-FF4F-A85C-FA54E7621D53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ight Arrow 518">
              <a:hlinkClick r:id="rId77" action="ppaction://hlinksldjump"/>
              <a:extLst>
                <a:ext uri="{FF2B5EF4-FFF2-40B4-BE49-F238E27FC236}">
                  <a16:creationId xmlns:a16="http://schemas.microsoft.com/office/drawing/2014/main" id="{5766870E-03AB-824C-A1F6-7BE1842026E9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ight Arrow 519">
              <a:hlinkClick r:id="rId78" action="ppaction://hlinksldjump"/>
              <a:extLst>
                <a:ext uri="{FF2B5EF4-FFF2-40B4-BE49-F238E27FC236}">
                  <a16:creationId xmlns:a16="http://schemas.microsoft.com/office/drawing/2014/main" id="{F61B23A3-7354-E441-B40F-2307FD7DD24B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Right Arrow 520">
              <a:hlinkClick r:id="rId79" action="ppaction://hlinksldjump"/>
              <a:extLst>
                <a:ext uri="{FF2B5EF4-FFF2-40B4-BE49-F238E27FC236}">
                  <a16:creationId xmlns:a16="http://schemas.microsoft.com/office/drawing/2014/main" id="{F84D6B68-F256-9A43-AA3D-5B03E78237E5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Right Arrow 521">
              <a:hlinkClick r:id="rId80" action="ppaction://hlinksldjump"/>
              <a:extLst>
                <a:ext uri="{FF2B5EF4-FFF2-40B4-BE49-F238E27FC236}">
                  <a16:creationId xmlns:a16="http://schemas.microsoft.com/office/drawing/2014/main" id="{FB6C409C-F998-D943-A72E-8DB95930A7E2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Right Arrow 522">
              <a:hlinkClick r:id="rId81" action="ppaction://hlinksldjump"/>
              <a:extLst>
                <a:ext uri="{FF2B5EF4-FFF2-40B4-BE49-F238E27FC236}">
                  <a16:creationId xmlns:a16="http://schemas.microsoft.com/office/drawing/2014/main" id="{FD75C3F4-ED43-FA4D-9646-B485DE6AA2BE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Right Arrow 523">
              <a:hlinkClick r:id="rId82" action="ppaction://hlinksldjump"/>
              <a:extLst>
                <a:ext uri="{FF2B5EF4-FFF2-40B4-BE49-F238E27FC236}">
                  <a16:creationId xmlns:a16="http://schemas.microsoft.com/office/drawing/2014/main" id="{7F55BF6D-FC2A-254A-A36C-9962BA299D69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Right Arrow 524">
              <a:hlinkClick r:id="rId83" action="ppaction://hlinksldjump"/>
              <a:extLst>
                <a:ext uri="{FF2B5EF4-FFF2-40B4-BE49-F238E27FC236}">
                  <a16:creationId xmlns:a16="http://schemas.microsoft.com/office/drawing/2014/main" id="{B9C7D1F0-F0C2-F54B-B245-5ED33C4FDD42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TextBox 525">
              <a:hlinkClick r:id="rId84" action="ppaction://hlinksldjump"/>
              <a:extLst>
                <a:ext uri="{FF2B5EF4-FFF2-40B4-BE49-F238E27FC236}">
                  <a16:creationId xmlns:a16="http://schemas.microsoft.com/office/drawing/2014/main" id="{10CA3A4C-EB89-B548-ACD0-95477E7D6B32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527" name="Right Arrow 526">
              <a:hlinkClick r:id="rId84" action="ppaction://hlinksldjump"/>
              <a:extLst>
                <a:ext uri="{FF2B5EF4-FFF2-40B4-BE49-F238E27FC236}">
                  <a16:creationId xmlns:a16="http://schemas.microsoft.com/office/drawing/2014/main" id="{7BC3796F-FD11-E64B-BC85-F3CA4D11B809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Right Arrow 527">
              <a:hlinkClick r:id="rId85" action="ppaction://hlinksldjump"/>
              <a:extLst>
                <a:ext uri="{FF2B5EF4-FFF2-40B4-BE49-F238E27FC236}">
                  <a16:creationId xmlns:a16="http://schemas.microsoft.com/office/drawing/2014/main" id="{190446F6-BFEA-7D4A-BEDA-937DD77E90F0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Right Arrow 528">
              <a:hlinkClick r:id="rId86" action="ppaction://hlinksldjump"/>
              <a:extLst>
                <a:ext uri="{FF2B5EF4-FFF2-40B4-BE49-F238E27FC236}">
                  <a16:creationId xmlns:a16="http://schemas.microsoft.com/office/drawing/2014/main" id="{4D38DBE2-A3C4-B443-974C-F2E8E8C239B0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Right Arrow 529">
              <a:hlinkClick r:id="rId87" action="ppaction://hlinksldjump"/>
              <a:extLst>
                <a:ext uri="{FF2B5EF4-FFF2-40B4-BE49-F238E27FC236}">
                  <a16:creationId xmlns:a16="http://schemas.microsoft.com/office/drawing/2014/main" id="{38FBB9A3-DAA7-7E49-AFBB-293D874FC7A9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Right Arrow 530">
              <a:hlinkClick r:id="rId88" action="ppaction://hlinksldjump"/>
              <a:extLst>
                <a:ext uri="{FF2B5EF4-FFF2-40B4-BE49-F238E27FC236}">
                  <a16:creationId xmlns:a16="http://schemas.microsoft.com/office/drawing/2014/main" id="{0A7A9DB9-6170-EF4D-A45E-FB3F6AFEE03F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Right Arrow 531">
              <a:hlinkClick r:id="rId89" action="ppaction://hlinksldjump"/>
              <a:extLst>
                <a:ext uri="{FF2B5EF4-FFF2-40B4-BE49-F238E27FC236}">
                  <a16:creationId xmlns:a16="http://schemas.microsoft.com/office/drawing/2014/main" id="{BA74198E-F5F1-7C4A-85C1-86E40C458F10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Right Arrow 532">
              <a:hlinkClick r:id="rId90" action="ppaction://hlinksldjump"/>
              <a:extLst>
                <a:ext uri="{FF2B5EF4-FFF2-40B4-BE49-F238E27FC236}">
                  <a16:creationId xmlns:a16="http://schemas.microsoft.com/office/drawing/2014/main" id="{6D8E002E-05BA-5141-AB18-1F34BDC99D74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ight Arrow 533">
              <a:hlinkClick r:id="rId91" action="ppaction://hlinksldjump"/>
              <a:extLst>
                <a:ext uri="{FF2B5EF4-FFF2-40B4-BE49-F238E27FC236}">
                  <a16:creationId xmlns:a16="http://schemas.microsoft.com/office/drawing/2014/main" id="{97C776BA-166A-CF47-A4E6-EA27701FB452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Right Arrow 534">
              <a:hlinkClick r:id="rId92" action="ppaction://hlinksldjump"/>
              <a:extLst>
                <a:ext uri="{FF2B5EF4-FFF2-40B4-BE49-F238E27FC236}">
                  <a16:creationId xmlns:a16="http://schemas.microsoft.com/office/drawing/2014/main" id="{997D10B0-59D9-EF45-8B5B-6876184B79BC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Right Arrow 535">
              <a:hlinkClick r:id="rId93" action="ppaction://hlinksldjump"/>
              <a:extLst>
                <a:ext uri="{FF2B5EF4-FFF2-40B4-BE49-F238E27FC236}">
                  <a16:creationId xmlns:a16="http://schemas.microsoft.com/office/drawing/2014/main" id="{C748170A-D018-C949-B6FC-52A3B6FD30A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Right Arrow 536">
              <a:hlinkClick r:id="rId94" action="ppaction://hlinksldjump"/>
              <a:extLst>
                <a:ext uri="{FF2B5EF4-FFF2-40B4-BE49-F238E27FC236}">
                  <a16:creationId xmlns:a16="http://schemas.microsoft.com/office/drawing/2014/main" id="{BBC71872-F0F6-7A44-8584-04702BC868A4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21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CAA121-0514-5F4A-AEE9-0AC30E4B7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46</a:t>
            </a:fld>
            <a:endParaRPr lang="en-US" dirty="0"/>
          </a:p>
        </p:txBody>
      </p:sp>
      <p:sp>
        <p:nvSpPr>
          <p:cNvPr id="4" name="Google Shape;422;p58">
            <a:extLst>
              <a:ext uri="{FF2B5EF4-FFF2-40B4-BE49-F238E27FC236}">
                <a16:creationId xmlns:a16="http://schemas.microsoft.com/office/drawing/2014/main" id="{936EEE7B-3362-8843-8B11-A22B302A4C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28777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Convergence of the KBF: Functional Approximation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2B7119-E668-FC45-9EFD-E46C9AE1C4DF}"/>
              </a:ext>
            </a:extLst>
          </p:cNvPr>
          <p:cNvGrpSpPr/>
          <p:nvPr/>
        </p:nvGrpSpPr>
        <p:grpSpPr>
          <a:xfrm>
            <a:off x="6802244" y="1897600"/>
            <a:ext cx="3713355" cy="3241384"/>
            <a:chOff x="2345909" y="1776665"/>
            <a:chExt cx="3284735" cy="237167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A8F4857-9AE8-C74C-93D2-B165194A703F}"/>
                </a:ext>
              </a:extLst>
            </p:cNvPr>
            <p:cNvSpPr/>
            <p:nvPr/>
          </p:nvSpPr>
          <p:spPr>
            <a:xfrm>
              <a:off x="3985217" y="1776665"/>
              <a:ext cx="1645427" cy="2136552"/>
            </a:xfrm>
            <a:custGeom>
              <a:avLst/>
              <a:gdLst>
                <a:gd name="connsiteX0" fmla="*/ 315157 w 1645427"/>
                <a:gd name="connsiteY0" fmla="*/ 692 h 2136552"/>
                <a:gd name="connsiteX1" fmla="*/ 881554 w 1645427"/>
                <a:gd name="connsiteY1" fmla="*/ 317568 h 2136552"/>
                <a:gd name="connsiteX2" fmla="*/ 1432060 w 1645427"/>
                <a:gd name="connsiteY2" fmla="*/ 1189981 h 2136552"/>
                <a:gd name="connsiteX3" fmla="*/ 1473748 w 1645427"/>
                <a:gd name="connsiteY3" fmla="*/ 2135345 h 2136552"/>
                <a:gd name="connsiteX4" fmla="*/ 1471877 w 1645427"/>
                <a:gd name="connsiteY4" fmla="*/ 2136552 h 2136552"/>
                <a:gd name="connsiteX5" fmla="*/ 0 w 1645427"/>
                <a:gd name="connsiteY5" fmla="*/ 37017 h 2136552"/>
                <a:gd name="connsiteX6" fmla="*/ 44498 w 1645427"/>
                <a:gd name="connsiteY6" fmla="*/ 23520 h 2136552"/>
                <a:gd name="connsiteX7" fmla="*/ 315157 w 1645427"/>
                <a:gd name="connsiteY7" fmla="*/ 692 h 213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45427" h="2136552">
                  <a:moveTo>
                    <a:pt x="315157" y="692"/>
                  </a:moveTo>
                  <a:cubicBezTo>
                    <a:pt x="696400" y="12720"/>
                    <a:pt x="1104323" y="179359"/>
                    <a:pt x="881554" y="317568"/>
                  </a:cubicBezTo>
                  <a:cubicBezTo>
                    <a:pt x="-3300" y="800426"/>
                    <a:pt x="1072832" y="729670"/>
                    <a:pt x="1432060" y="1189981"/>
                  </a:cubicBezTo>
                  <a:cubicBezTo>
                    <a:pt x="1606572" y="1546391"/>
                    <a:pt x="1788759" y="1907736"/>
                    <a:pt x="1473748" y="2135345"/>
                  </a:cubicBezTo>
                  <a:lnTo>
                    <a:pt x="1471877" y="2136552"/>
                  </a:lnTo>
                  <a:lnTo>
                    <a:pt x="0" y="37017"/>
                  </a:lnTo>
                  <a:lnTo>
                    <a:pt x="44498" y="23520"/>
                  </a:lnTo>
                  <a:cubicBezTo>
                    <a:pt x="126203" y="4341"/>
                    <a:pt x="219846" y="-2315"/>
                    <a:pt x="315157" y="692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8">
              <a:extLst>
                <a:ext uri="{FF2B5EF4-FFF2-40B4-BE49-F238E27FC236}">
                  <a16:creationId xmlns:a16="http://schemas.microsoft.com/office/drawing/2014/main" id="{B60870B7-FED9-4449-9136-03DB378A5773}"/>
                </a:ext>
              </a:extLst>
            </p:cNvPr>
            <p:cNvSpPr/>
            <p:nvPr/>
          </p:nvSpPr>
          <p:spPr>
            <a:xfrm>
              <a:off x="2345909" y="1776665"/>
              <a:ext cx="3278617" cy="2371670"/>
            </a:xfrm>
            <a:custGeom>
              <a:avLst/>
              <a:gdLst>
                <a:gd name="connsiteX0" fmla="*/ 0 w 2817846"/>
                <a:gd name="connsiteY0" fmla="*/ 1161662 h 2323323"/>
                <a:gd name="connsiteX1" fmla="*/ 1408923 w 2817846"/>
                <a:gd name="connsiteY1" fmla="*/ 0 h 2323323"/>
                <a:gd name="connsiteX2" fmla="*/ 2817846 w 2817846"/>
                <a:gd name="connsiteY2" fmla="*/ 1161662 h 2323323"/>
                <a:gd name="connsiteX3" fmla="*/ 1408923 w 2817846"/>
                <a:gd name="connsiteY3" fmla="*/ 2323324 h 2323323"/>
                <a:gd name="connsiteX4" fmla="*/ 0 w 2817846"/>
                <a:gd name="connsiteY4" fmla="*/ 1161662 h 2323323"/>
                <a:gd name="connsiteX0" fmla="*/ 0 w 2851911"/>
                <a:gd name="connsiteY0" fmla="*/ 1206169 h 2367831"/>
                <a:gd name="connsiteX1" fmla="*/ 1408923 w 2851911"/>
                <a:gd name="connsiteY1" fmla="*/ 44507 h 2367831"/>
                <a:gd name="connsiteX2" fmla="*/ 2332654 w 2851911"/>
                <a:gd name="connsiteY2" fmla="*/ 333756 h 2367831"/>
                <a:gd name="connsiteX3" fmla="*/ 2817846 w 2851911"/>
                <a:gd name="connsiteY3" fmla="*/ 1206169 h 2367831"/>
                <a:gd name="connsiteX4" fmla="*/ 1408923 w 2851911"/>
                <a:gd name="connsiteY4" fmla="*/ 2367831 h 2367831"/>
                <a:gd name="connsiteX5" fmla="*/ 0 w 2851911"/>
                <a:gd name="connsiteY5" fmla="*/ 1206169 h 2367831"/>
                <a:gd name="connsiteX0" fmla="*/ 0 w 2829761"/>
                <a:gd name="connsiteY0" fmla="*/ 1206169 h 2367831"/>
                <a:gd name="connsiteX1" fmla="*/ 1408923 w 2829761"/>
                <a:gd name="connsiteY1" fmla="*/ 44507 h 2367831"/>
                <a:gd name="connsiteX2" fmla="*/ 2332654 w 2829761"/>
                <a:gd name="connsiteY2" fmla="*/ 333756 h 2367831"/>
                <a:gd name="connsiteX3" fmla="*/ 2817846 w 2829761"/>
                <a:gd name="connsiteY3" fmla="*/ 1206169 h 2367831"/>
                <a:gd name="connsiteX4" fmla="*/ 1408923 w 2829761"/>
                <a:gd name="connsiteY4" fmla="*/ 2367831 h 2367831"/>
                <a:gd name="connsiteX5" fmla="*/ 0 w 2829761"/>
                <a:gd name="connsiteY5" fmla="*/ 1206169 h 2367831"/>
                <a:gd name="connsiteX0" fmla="*/ 0 w 2829913"/>
                <a:gd name="connsiteY0" fmla="*/ 1209730 h 2371392"/>
                <a:gd name="connsiteX1" fmla="*/ 1408923 w 2829913"/>
                <a:gd name="connsiteY1" fmla="*/ 48068 h 2371392"/>
                <a:gd name="connsiteX2" fmla="*/ 2351315 w 2829913"/>
                <a:gd name="connsiteY2" fmla="*/ 318656 h 2371392"/>
                <a:gd name="connsiteX3" fmla="*/ 2817846 w 2829913"/>
                <a:gd name="connsiteY3" fmla="*/ 1209730 h 2371392"/>
                <a:gd name="connsiteX4" fmla="*/ 1408923 w 2829913"/>
                <a:gd name="connsiteY4" fmla="*/ 2371392 h 2371392"/>
                <a:gd name="connsiteX5" fmla="*/ 0 w 2829913"/>
                <a:gd name="connsiteY5" fmla="*/ 1209730 h 2371392"/>
                <a:gd name="connsiteX0" fmla="*/ 0 w 2829686"/>
                <a:gd name="connsiteY0" fmla="*/ 1209730 h 2371392"/>
                <a:gd name="connsiteX1" fmla="*/ 1408923 w 2829686"/>
                <a:gd name="connsiteY1" fmla="*/ 48068 h 2371392"/>
                <a:gd name="connsiteX2" fmla="*/ 2323323 w 2829686"/>
                <a:gd name="connsiteY2" fmla="*/ 318656 h 2371392"/>
                <a:gd name="connsiteX3" fmla="*/ 2817846 w 2829686"/>
                <a:gd name="connsiteY3" fmla="*/ 1209730 h 2371392"/>
                <a:gd name="connsiteX4" fmla="*/ 1408923 w 2829686"/>
                <a:gd name="connsiteY4" fmla="*/ 2371392 h 2371392"/>
                <a:gd name="connsiteX5" fmla="*/ 0 w 2829686"/>
                <a:gd name="connsiteY5" fmla="*/ 1209730 h 2371392"/>
                <a:gd name="connsiteX0" fmla="*/ 0 w 2828808"/>
                <a:gd name="connsiteY0" fmla="*/ 1209730 h 2371392"/>
                <a:gd name="connsiteX1" fmla="*/ 1408923 w 2828808"/>
                <a:gd name="connsiteY1" fmla="*/ 48068 h 2371392"/>
                <a:gd name="connsiteX2" fmla="*/ 2323323 w 2828808"/>
                <a:gd name="connsiteY2" fmla="*/ 318656 h 2371392"/>
                <a:gd name="connsiteX3" fmla="*/ 2817846 w 2828808"/>
                <a:gd name="connsiteY3" fmla="*/ 1209730 h 2371392"/>
                <a:gd name="connsiteX4" fmla="*/ 1408923 w 2828808"/>
                <a:gd name="connsiteY4" fmla="*/ 2371392 h 2371392"/>
                <a:gd name="connsiteX5" fmla="*/ 0 w 2828808"/>
                <a:gd name="connsiteY5" fmla="*/ 1209730 h 2371392"/>
                <a:gd name="connsiteX0" fmla="*/ 0 w 2828808"/>
                <a:gd name="connsiteY0" fmla="*/ 1208642 h 2370304"/>
                <a:gd name="connsiteX1" fmla="*/ 1408923 w 2828808"/>
                <a:gd name="connsiteY1" fmla="*/ 46980 h 2370304"/>
                <a:gd name="connsiteX2" fmla="*/ 2323323 w 2828808"/>
                <a:gd name="connsiteY2" fmla="*/ 317568 h 2370304"/>
                <a:gd name="connsiteX3" fmla="*/ 2817846 w 2828808"/>
                <a:gd name="connsiteY3" fmla="*/ 1208642 h 2370304"/>
                <a:gd name="connsiteX4" fmla="*/ 1408923 w 2828808"/>
                <a:gd name="connsiteY4" fmla="*/ 2370304 h 2370304"/>
                <a:gd name="connsiteX5" fmla="*/ 0 w 2828808"/>
                <a:gd name="connsiteY5" fmla="*/ 1208642 h 2370304"/>
                <a:gd name="connsiteX0" fmla="*/ 0 w 2884422"/>
                <a:gd name="connsiteY0" fmla="*/ 1208642 h 2370317"/>
                <a:gd name="connsiteX1" fmla="*/ 1408923 w 2884422"/>
                <a:gd name="connsiteY1" fmla="*/ 46980 h 2370317"/>
                <a:gd name="connsiteX2" fmla="*/ 2323323 w 2884422"/>
                <a:gd name="connsiteY2" fmla="*/ 317568 h 2370317"/>
                <a:gd name="connsiteX3" fmla="*/ 2873829 w 2884422"/>
                <a:gd name="connsiteY3" fmla="*/ 1189981 h 2370317"/>
                <a:gd name="connsiteX4" fmla="*/ 1408923 w 2884422"/>
                <a:gd name="connsiteY4" fmla="*/ 2370304 h 2370317"/>
                <a:gd name="connsiteX5" fmla="*/ 0 w 2884422"/>
                <a:gd name="connsiteY5" fmla="*/ 1208642 h 2370317"/>
                <a:gd name="connsiteX0" fmla="*/ 0 w 2873829"/>
                <a:gd name="connsiteY0" fmla="*/ 1208642 h 2370317"/>
                <a:gd name="connsiteX1" fmla="*/ 1408923 w 2873829"/>
                <a:gd name="connsiteY1" fmla="*/ 46980 h 2370317"/>
                <a:gd name="connsiteX2" fmla="*/ 2323323 w 2873829"/>
                <a:gd name="connsiteY2" fmla="*/ 317568 h 2370317"/>
                <a:gd name="connsiteX3" fmla="*/ 2873829 w 2873829"/>
                <a:gd name="connsiteY3" fmla="*/ 1189981 h 2370317"/>
                <a:gd name="connsiteX4" fmla="*/ 1408923 w 2873829"/>
                <a:gd name="connsiteY4" fmla="*/ 2370304 h 2370317"/>
                <a:gd name="connsiteX5" fmla="*/ 0 w 2873829"/>
                <a:gd name="connsiteY5" fmla="*/ 1208642 h 2370317"/>
                <a:gd name="connsiteX0" fmla="*/ 0 w 2873829"/>
                <a:gd name="connsiteY0" fmla="*/ 1208642 h 2370313"/>
                <a:gd name="connsiteX1" fmla="*/ 1408923 w 2873829"/>
                <a:gd name="connsiteY1" fmla="*/ 46980 h 2370313"/>
                <a:gd name="connsiteX2" fmla="*/ 2323323 w 2873829"/>
                <a:gd name="connsiteY2" fmla="*/ 317568 h 2370313"/>
                <a:gd name="connsiteX3" fmla="*/ 2873829 w 2873829"/>
                <a:gd name="connsiteY3" fmla="*/ 1189981 h 2370313"/>
                <a:gd name="connsiteX4" fmla="*/ 1408923 w 2873829"/>
                <a:gd name="connsiteY4" fmla="*/ 2370304 h 2370313"/>
                <a:gd name="connsiteX5" fmla="*/ 0 w 2873829"/>
                <a:gd name="connsiteY5" fmla="*/ 1208642 h 2370313"/>
                <a:gd name="connsiteX0" fmla="*/ 101685 w 2991396"/>
                <a:gd name="connsiteY0" fmla="*/ 1208642 h 2371278"/>
                <a:gd name="connsiteX1" fmla="*/ 1510608 w 2991396"/>
                <a:gd name="connsiteY1" fmla="*/ 46980 h 2371278"/>
                <a:gd name="connsiteX2" fmla="*/ 2425008 w 2991396"/>
                <a:gd name="connsiteY2" fmla="*/ 317568 h 2371278"/>
                <a:gd name="connsiteX3" fmla="*/ 2975514 w 2991396"/>
                <a:gd name="connsiteY3" fmla="*/ 1189981 h 2371278"/>
                <a:gd name="connsiteX4" fmla="*/ 1510608 w 2991396"/>
                <a:gd name="connsiteY4" fmla="*/ 2370304 h 2371278"/>
                <a:gd name="connsiteX5" fmla="*/ 101685 w 2991396"/>
                <a:gd name="connsiteY5" fmla="*/ 1208642 h 2371278"/>
                <a:gd name="connsiteX0" fmla="*/ 101685 w 3188881"/>
                <a:gd name="connsiteY0" fmla="*/ 1208642 h 2371670"/>
                <a:gd name="connsiteX1" fmla="*/ 1510608 w 3188881"/>
                <a:gd name="connsiteY1" fmla="*/ 46980 h 2371670"/>
                <a:gd name="connsiteX2" fmla="*/ 2425008 w 3188881"/>
                <a:gd name="connsiteY2" fmla="*/ 317568 h 2371670"/>
                <a:gd name="connsiteX3" fmla="*/ 2975514 w 3188881"/>
                <a:gd name="connsiteY3" fmla="*/ 1189981 h 2371670"/>
                <a:gd name="connsiteX4" fmla="*/ 1510608 w 3188881"/>
                <a:gd name="connsiteY4" fmla="*/ 2370304 h 2371670"/>
                <a:gd name="connsiteX5" fmla="*/ 101685 w 3188881"/>
                <a:gd name="connsiteY5" fmla="*/ 1208642 h 2371670"/>
                <a:gd name="connsiteX0" fmla="*/ 101685 w 3188881"/>
                <a:gd name="connsiteY0" fmla="*/ 1208642 h 2371670"/>
                <a:gd name="connsiteX1" fmla="*/ 1510608 w 3188881"/>
                <a:gd name="connsiteY1" fmla="*/ 46980 h 2371670"/>
                <a:gd name="connsiteX2" fmla="*/ 2425008 w 3188881"/>
                <a:gd name="connsiteY2" fmla="*/ 317568 h 2371670"/>
                <a:gd name="connsiteX3" fmla="*/ 2975514 w 3188881"/>
                <a:gd name="connsiteY3" fmla="*/ 1189981 h 2371670"/>
                <a:gd name="connsiteX4" fmla="*/ 1510608 w 3188881"/>
                <a:gd name="connsiteY4" fmla="*/ 2370304 h 2371670"/>
                <a:gd name="connsiteX5" fmla="*/ 101685 w 3188881"/>
                <a:gd name="connsiteY5" fmla="*/ 1208642 h 2371670"/>
                <a:gd name="connsiteX0" fmla="*/ 175053 w 3262249"/>
                <a:gd name="connsiteY0" fmla="*/ 1208642 h 2371670"/>
                <a:gd name="connsiteX1" fmla="*/ 1583976 w 3262249"/>
                <a:gd name="connsiteY1" fmla="*/ 46980 h 2371670"/>
                <a:gd name="connsiteX2" fmla="*/ 2498376 w 3262249"/>
                <a:gd name="connsiteY2" fmla="*/ 317568 h 2371670"/>
                <a:gd name="connsiteX3" fmla="*/ 3048882 w 3262249"/>
                <a:gd name="connsiteY3" fmla="*/ 1189981 h 2371670"/>
                <a:gd name="connsiteX4" fmla="*/ 1583976 w 3262249"/>
                <a:gd name="connsiteY4" fmla="*/ 2370304 h 2371670"/>
                <a:gd name="connsiteX5" fmla="*/ 175053 w 3262249"/>
                <a:gd name="connsiteY5" fmla="*/ 1208642 h 2371670"/>
                <a:gd name="connsiteX0" fmla="*/ 191421 w 3278617"/>
                <a:gd name="connsiteY0" fmla="*/ 1208642 h 2371670"/>
                <a:gd name="connsiteX1" fmla="*/ 1600344 w 3278617"/>
                <a:gd name="connsiteY1" fmla="*/ 46980 h 2371670"/>
                <a:gd name="connsiteX2" fmla="*/ 2514744 w 3278617"/>
                <a:gd name="connsiteY2" fmla="*/ 317568 h 2371670"/>
                <a:gd name="connsiteX3" fmla="*/ 3065250 w 3278617"/>
                <a:gd name="connsiteY3" fmla="*/ 1189981 h 2371670"/>
                <a:gd name="connsiteX4" fmla="*/ 1600344 w 3278617"/>
                <a:gd name="connsiteY4" fmla="*/ 2370304 h 2371670"/>
                <a:gd name="connsiteX5" fmla="*/ 191421 w 3278617"/>
                <a:gd name="connsiteY5" fmla="*/ 1208642 h 237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8617" h="2371670">
                  <a:moveTo>
                    <a:pt x="191421" y="1208642"/>
                  </a:moveTo>
                  <a:cubicBezTo>
                    <a:pt x="396694" y="896066"/>
                    <a:pt x="1213123" y="195492"/>
                    <a:pt x="1600344" y="46980"/>
                  </a:cubicBezTo>
                  <a:cubicBezTo>
                    <a:pt x="1987565" y="-101532"/>
                    <a:pt x="2811769" y="133289"/>
                    <a:pt x="2514744" y="317568"/>
                  </a:cubicBezTo>
                  <a:cubicBezTo>
                    <a:pt x="1629890" y="800426"/>
                    <a:pt x="2706022" y="729670"/>
                    <a:pt x="3065250" y="1189981"/>
                  </a:cubicBezTo>
                  <a:cubicBezTo>
                    <a:pt x="3359164" y="1790251"/>
                    <a:pt x="3674850" y="2404517"/>
                    <a:pt x="1600344" y="2370304"/>
                  </a:cubicBezTo>
                  <a:cubicBezTo>
                    <a:pt x="-474162" y="2336091"/>
                    <a:pt x="-13852" y="1521218"/>
                    <a:pt x="191421" y="120864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bg2">
                    <a:lumMod val="90000"/>
                  </a:schemeClr>
                </a:gs>
                <a:gs pos="83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93AB8DA-1CBC-9448-9400-F2BB965151D9}"/>
                </a:ext>
              </a:extLst>
            </p:cNvPr>
            <p:cNvSpPr/>
            <p:nvPr/>
          </p:nvSpPr>
          <p:spPr>
            <a:xfrm>
              <a:off x="3368351" y="1791478"/>
              <a:ext cx="1194318" cy="709126"/>
            </a:xfrm>
            <a:custGeom>
              <a:avLst/>
              <a:gdLst>
                <a:gd name="connsiteX0" fmla="*/ 1194318 w 1194318"/>
                <a:gd name="connsiteY0" fmla="*/ 0 h 709126"/>
                <a:gd name="connsiteX1" fmla="*/ 1007706 w 1194318"/>
                <a:gd name="connsiteY1" fmla="*/ 233265 h 709126"/>
                <a:gd name="connsiteX2" fmla="*/ 653143 w 1194318"/>
                <a:gd name="connsiteY2" fmla="*/ 345232 h 709126"/>
                <a:gd name="connsiteX3" fmla="*/ 345233 w 1194318"/>
                <a:gd name="connsiteY3" fmla="*/ 569167 h 709126"/>
                <a:gd name="connsiteX4" fmla="*/ 0 w 1194318"/>
                <a:gd name="connsiteY4" fmla="*/ 709126 h 709126"/>
                <a:gd name="connsiteX5" fmla="*/ 0 w 1194318"/>
                <a:gd name="connsiteY5" fmla="*/ 709126 h 70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4318" h="709126">
                  <a:moveTo>
                    <a:pt x="1194318" y="0"/>
                  </a:moveTo>
                  <a:cubicBezTo>
                    <a:pt x="1146110" y="87863"/>
                    <a:pt x="1097902" y="175726"/>
                    <a:pt x="1007706" y="233265"/>
                  </a:cubicBezTo>
                  <a:cubicBezTo>
                    <a:pt x="917510" y="290804"/>
                    <a:pt x="763555" y="289248"/>
                    <a:pt x="653143" y="345232"/>
                  </a:cubicBezTo>
                  <a:cubicBezTo>
                    <a:pt x="542731" y="401216"/>
                    <a:pt x="454090" y="508518"/>
                    <a:pt x="345233" y="569167"/>
                  </a:cubicBezTo>
                  <a:cubicBezTo>
                    <a:pt x="236376" y="629816"/>
                    <a:pt x="0" y="709126"/>
                    <a:pt x="0" y="709126"/>
                  </a:cubicBezTo>
                  <a:lnTo>
                    <a:pt x="0" y="70912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497E5E7-64FC-2742-9D78-094A366BEBA6}"/>
                </a:ext>
              </a:extLst>
            </p:cNvPr>
            <p:cNvSpPr/>
            <p:nvPr/>
          </p:nvSpPr>
          <p:spPr>
            <a:xfrm>
              <a:off x="3433665" y="2537927"/>
              <a:ext cx="1268964" cy="606489"/>
            </a:xfrm>
            <a:custGeom>
              <a:avLst/>
              <a:gdLst>
                <a:gd name="connsiteX0" fmla="*/ 1268964 w 1268964"/>
                <a:gd name="connsiteY0" fmla="*/ 0 h 606489"/>
                <a:gd name="connsiteX1" fmla="*/ 886408 w 1268964"/>
                <a:gd name="connsiteY1" fmla="*/ 167951 h 606489"/>
                <a:gd name="connsiteX2" fmla="*/ 503853 w 1268964"/>
                <a:gd name="connsiteY2" fmla="*/ 149289 h 606489"/>
                <a:gd name="connsiteX3" fmla="*/ 214604 w 1268964"/>
                <a:gd name="connsiteY3" fmla="*/ 298579 h 606489"/>
                <a:gd name="connsiteX4" fmla="*/ 55984 w 1268964"/>
                <a:gd name="connsiteY4" fmla="*/ 466530 h 606489"/>
                <a:gd name="connsiteX5" fmla="*/ 0 w 1268964"/>
                <a:gd name="connsiteY5" fmla="*/ 606489 h 60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8964" h="606489">
                  <a:moveTo>
                    <a:pt x="1268964" y="0"/>
                  </a:moveTo>
                  <a:cubicBezTo>
                    <a:pt x="1141445" y="71535"/>
                    <a:pt x="1013926" y="143070"/>
                    <a:pt x="886408" y="167951"/>
                  </a:cubicBezTo>
                  <a:cubicBezTo>
                    <a:pt x="758889" y="192833"/>
                    <a:pt x="615820" y="127518"/>
                    <a:pt x="503853" y="149289"/>
                  </a:cubicBezTo>
                  <a:cubicBezTo>
                    <a:pt x="391886" y="171060"/>
                    <a:pt x="289249" y="245706"/>
                    <a:pt x="214604" y="298579"/>
                  </a:cubicBezTo>
                  <a:cubicBezTo>
                    <a:pt x="139959" y="351453"/>
                    <a:pt x="91751" y="415212"/>
                    <a:pt x="55984" y="466530"/>
                  </a:cubicBezTo>
                  <a:cubicBezTo>
                    <a:pt x="20217" y="517848"/>
                    <a:pt x="10108" y="562168"/>
                    <a:pt x="0" y="6064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DFE766-5952-EA45-BF30-815CF116A3BB}"/>
                </a:ext>
              </a:extLst>
            </p:cNvPr>
            <p:cNvSpPr/>
            <p:nvPr/>
          </p:nvSpPr>
          <p:spPr>
            <a:xfrm>
              <a:off x="3897856" y="3377312"/>
              <a:ext cx="1716833" cy="550718"/>
            </a:xfrm>
            <a:custGeom>
              <a:avLst/>
              <a:gdLst>
                <a:gd name="connsiteX0" fmla="*/ 1716833 w 1716833"/>
                <a:gd name="connsiteY0" fmla="*/ 112179 h 550718"/>
                <a:gd name="connsiteX1" fmla="*/ 1390262 w 1716833"/>
                <a:gd name="connsiteY1" fmla="*/ 212 h 550718"/>
                <a:gd name="connsiteX2" fmla="*/ 942392 w 1716833"/>
                <a:gd name="connsiteY2" fmla="*/ 93518 h 550718"/>
                <a:gd name="connsiteX3" fmla="*/ 587829 w 1716833"/>
                <a:gd name="connsiteY3" fmla="*/ 392097 h 550718"/>
                <a:gd name="connsiteX4" fmla="*/ 0 w 1716833"/>
                <a:gd name="connsiteY4" fmla="*/ 550718 h 55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6833" h="550718">
                  <a:moveTo>
                    <a:pt x="1716833" y="112179"/>
                  </a:moveTo>
                  <a:cubicBezTo>
                    <a:pt x="1618084" y="57750"/>
                    <a:pt x="1519335" y="3322"/>
                    <a:pt x="1390262" y="212"/>
                  </a:cubicBezTo>
                  <a:cubicBezTo>
                    <a:pt x="1261188" y="-2898"/>
                    <a:pt x="1076131" y="28204"/>
                    <a:pt x="942392" y="93518"/>
                  </a:cubicBezTo>
                  <a:cubicBezTo>
                    <a:pt x="808653" y="158832"/>
                    <a:pt x="744894" y="315897"/>
                    <a:pt x="587829" y="392097"/>
                  </a:cubicBezTo>
                  <a:cubicBezTo>
                    <a:pt x="430764" y="468297"/>
                    <a:pt x="215382" y="509507"/>
                    <a:pt x="0" y="550718"/>
                  </a:cubicBezTo>
                </a:path>
              </a:pathLst>
            </a:custGeom>
            <a:ln w="1905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5EC4444-6D67-F74F-9C07-F4FDFD52E0E9}"/>
                </a:ext>
              </a:extLst>
            </p:cNvPr>
            <p:cNvSpPr/>
            <p:nvPr/>
          </p:nvSpPr>
          <p:spPr>
            <a:xfrm>
              <a:off x="3890865" y="2771192"/>
              <a:ext cx="1278294" cy="727788"/>
            </a:xfrm>
            <a:custGeom>
              <a:avLst/>
              <a:gdLst>
                <a:gd name="connsiteX0" fmla="*/ 1278294 w 1278294"/>
                <a:gd name="connsiteY0" fmla="*/ 0 h 727788"/>
                <a:gd name="connsiteX1" fmla="*/ 699796 w 1278294"/>
                <a:gd name="connsiteY1" fmla="*/ 186612 h 727788"/>
                <a:gd name="connsiteX2" fmla="*/ 625151 w 1278294"/>
                <a:gd name="connsiteY2" fmla="*/ 531845 h 727788"/>
                <a:gd name="connsiteX3" fmla="*/ 0 w 1278294"/>
                <a:gd name="connsiteY3" fmla="*/ 727788 h 72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294" h="727788">
                  <a:moveTo>
                    <a:pt x="1278294" y="0"/>
                  </a:moveTo>
                  <a:cubicBezTo>
                    <a:pt x="1043473" y="48985"/>
                    <a:pt x="808653" y="97971"/>
                    <a:pt x="699796" y="186612"/>
                  </a:cubicBezTo>
                  <a:cubicBezTo>
                    <a:pt x="590939" y="275253"/>
                    <a:pt x="741784" y="441649"/>
                    <a:pt x="625151" y="531845"/>
                  </a:cubicBezTo>
                  <a:cubicBezTo>
                    <a:pt x="508518" y="622041"/>
                    <a:pt x="254259" y="674914"/>
                    <a:pt x="0" y="7277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C985EEC-1565-0F43-A020-4D3AC5A29878}"/>
                </a:ext>
              </a:extLst>
            </p:cNvPr>
            <p:cNvSpPr/>
            <p:nvPr/>
          </p:nvSpPr>
          <p:spPr>
            <a:xfrm>
              <a:off x="4650030" y="2494685"/>
              <a:ext cx="82303" cy="8230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C9F7A02-66DC-9C4E-843D-376E7E84E290}"/>
                </a:ext>
              </a:extLst>
            </p:cNvPr>
            <p:cNvSpPr/>
            <p:nvPr/>
          </p:nvSpPr>
          <p:spPr>
            <a:xfrm>
              <a:off x="3873210" y="2647909"/>
              <a:ext cx="82303" cy="8230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A589448-9802-8949-9E57-DB01F7A0A459}"/>
              </a:ext>
            </a:extLst>
          </p:cNvPr>
          <p:cNvSpPr txBox="1"/>
          <p:nvPr/>
        </p:nvSpPr>
        <p:spPr>
          <a:xfrm>
            <a:off x="838198" y="1159728"/>
            <a:ext cx="10625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Question: </a:t>
            </a:r>
            <a:r>
              <a:rPr lang="en-US" dirty="0"/>
              <a:t>Is the span of the Koopman eigenfunctions rich enough to approximate continuous functions of      ?</a:t>
            </a:r>
          </a:p>
          <a:p>
            <a:endParaRPr lang="en-US" sz="20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307C4D-EE4B-E040-8688-B4944DDF11F1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0936751" y="1279029"/>
            <a:ext cx="206383" cy="1594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DF84A7-B6B0-F64C-94C3-F0E4D2AF2B15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371261" y="3284357"/>
            <a:ext cx="828494" cy="255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39800E-7FC0-2E45-933E-8F2C74717994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533649" y="2718895"/>
            <a:ext cx="318326" cy="2153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BAEDD6-732B-3C46-9385-8517969EB4BC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0663357" y="1590447"/>
            <a:ext cx="181351" cy="215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95EDF9-4445-6B47-A04C-F1880CB4C683}"/>
              </a:ext>
            </a:extLst>
          </p:cNvPr>
          <p:cNvSpPr txBox="1"/>
          <p:nvPr/>
        </p:nvSpPr>
        <p:spPr>
          <a:xfrm>
            <a:off x="8842644" y="1513728"/>
            <a:ext cx="197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Non-recurrent set</a:t>
            </a:r>
          </a:p>
        </p:txBody>
      </p:sp>
      <p:sp>
        <p:nvSpPr>
          <p:cNvPr id="28" name="Curved Up Arrow 27">
            <a:extLst>
              <a:ext uri="{FF2B5EF4-FFF2-40B4-BE49-F238E27FC236}">
                <a16:creationId xmlns:a16="http://schemas.microsoft.com/office/drawing/2014/main" id="{C0C3B496-98DA-2C41-9471-016CD9B8AFA7}"/>
              </a:ext>
            </a:extLst>
          </p:cNvPr>
          <p:cNvSpPr/>
          <p:nvPr/>
        </p:nvSpPr>
        <p:spPr>
          <a:xfrm rot="16598879" flipH="1">
            <a:off x="9541083" y="2916749"/>
            <a:ext cx="3097858" cy="724154"/>
          </a:xfrm>
          <a:prstGeom prst="curvedUpArrow">
            <a:avLst>
              <a:gd name="adj1" fmla="val 24552"/>
              <a:gd name="adj2" fmla="val 49596"/>
              <a:gd name="adj3" fmla="val 22728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19AD3-B13D-234F-A205-8E94F96469FD}"/>
              </a:ext>
            </a:extLst>
          </p:cNvPr>
          <p:cNvPicPr>
            <a:picLocks noChangeAspect="1"/>
          </p:cNvPicPr>
          <p:nvPr/>
        </p:nvPicPr>
        <p:blipFill rotWithShape="1">
          <a:blip r:embed="rId56"/>
          <a:srcRect r="831" b="1606"/>
          <a:stretch/>
        </p:blipFill>
        <p:spPr>
          <a:xfrm>
            <a:off x="509634" y="1606967"/>
            <a:ext cx="5987242" cy="3654605"/>
          </a:xfrm>
          <a:prstGeom prst="rect">
            <a:avLst/>
          </a:prstGeom>
        </p:spPr>
      </p:pic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06849A-F579-A949-AE82-6C54D09CD71D}"/>
              </a:ext>
            </a:extLst>
          </p:cNvPr>
          <p:cNvSpPr/>
          <p:nvPr/>
        </p:nvSpPr>
        <p:spPr>
          <a:xfrm>
            <a:off x="538822" y="5320671"/>
            <a:ext cx="11041380" cy="11412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F7B5B1-9412-D344-855D-66B759696472}"/>
              </a:ext>
            </a:extLst>
          </p:cNvPr>
          <p:cNvSpPr txBox="1"/>
          <p:nvPr/>
        </p:nvSpPr>
        <p:spPr>
          <a:xfrm>
            <a:off x="609992" y="5446238"/>
            <a:ext cx="11041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Theorem:                  </a:t>
            </a:r>
            <a:r>
              <a:rPr lang="en-US" sz="2000" dirty="0"/>
              <a:t>,</a:t>
            </a:r>
            <a:r>
              <a:rPr lang="en-US" sz="2000" b="1" dirty="0"/>
              <a:t>                                                                                     ,                  </a:t>
            </a:r>
            <a:r>
              <a:rPr lang="en-US" sz="2000" dirty="0"/>
              <a:t>: Non-recurrent closed set.</a:t>
            </a:r>
          </a:p>
          <a:p>
            <a:endParaRPr lang="en-US" sz="2000" b="1" dirty="0"/>
          </a:p>
          <a:p>
            <a:r>
              <a:rPr lang="en-US" sz="2000" b="1" dirty="0"/>
              <a:t>                    </a:t>
            </a:r>
            <a:r>
              <a:rPr lang="en-US" sz="2000" dirty="0"/>
              <a:t>: a dense-unital subalgebra;                                                                   dense in               .</a:t>
            </a:r>
            <a:endParaRPr lang="en-US" sz="2000" b="1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A79A0FF-B7F7-A841-B50B-72A86B8D11FA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892924" y="5542165"/>
            <a:ext cx="744735" cy="2226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D47219-A043-E74B-94BB-015DEC969F38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3019746" y="5349216"/>
            <a:ext cx="4537031" cy="6880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9AA340-74E2-CB4D-B4D0-B8CEE16CB0E2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7958788" y="5568902"/>
            <a:ext cx="746827" cy="2122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2F458D-9DF3-EF45-8223-AD7743FF4463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719101" y="6140625"/>
            <a:ext cx="1103663" cy="2855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67A0E5-1A4B-2B48-80A2-EEB666893BC7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4784160" y="6084590"/>
            <a:ext cx="3653445" cy="3170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1588124-E7E6-4941-A128-FD28473C13C3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9446040" y="6103144"/>
            <a:ext cx="760892" cy="287276"/>
          </a:xfrm>
          <a:prstGeom prst="rect">
            <a:avLst/>
          </a:prstGeom>
        </p:spPr>
      </p:pic>
      <p:grpSp>
        <p:nvGrpSpPr>
          <p:cNvPr id="570" name="Group 569">
            <a:extLst>
              <a:ext uri="{FF2B5EF4-FFF2-40B4-BE49-F238E27FC236}">
                <a16:creationId xmlns:a16="http://schemas.microsoft.com/office/drawing/2014/main" id="{350F5016-2BA0-904F-AF91-3DF55C3D1A9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522" name="TextBox 521">
              <a:hlinkClick r:id="rId63" action="ppaction://hlinksldjump"/>
              <a:extLst>
                <a:ext uri="{FF2B5EF4-FFF2-40B4-BE49-F238E27FC236}">
                  <a16:creationId xmlns:a16="http://schemas.microsoft.com/office/drawing/2014/main" id="{1AAB97A8-BC77-D647-8537-F93E012D3A77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523" name="Right Arrow 522">
              <a:hlinkClick r:id="rId63" action="ppaction://hlinksldjump"/>
              <a:extLst>
                <a:ext uri="{FF2B5EF4-FFF2-40B4-BE49-F238E27FC236}">
                  <a16:creationId xmlns:a16="http://schemas.microsoft.com/office/drawing/2014/main" id="{1ECD1307-5002-F84E-97BB-95A9AB0C2D3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Right Arrow 523">
              <a:hlinkClick r:id="rId64" action="ppaction://hlinksldjump"/>
              <a:extLst>
                <a:ext uri="{FF2B5EF4-FFF2-40B4-BE49-F238E27FC236}">
                  <a16:creationId xmlns:a16="http://schemas.microsoft.com/office/drawing/2014/main" id="{3C0A172E-19DB-5F49-95CC-14ADE1999B3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Right Arrow 524">
              <a:hlinkClick r:id="rId65" action="ppaction://hlinksldjump"/>
              <a:extLst>
                <a:ext uri="{FF2B5EF4-FFF2-40B4-BE49-F238E27FC236}">
                  <a16:creationId xmlns:a16="http://schemas.microsoft.com/office/drawing/2014/main" id="{5312255F-15FB-2C4A-B48B-8F83E1D22F3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Right Arrow 525">
              <a:hlinkClick r:id="rId66" action="ppaction://hlinksldjump"/>
              <a:extLst>
                <a:ext uri="{FF2B5EF4-FFF2-40B4-BE49-F238E27FC236}">
                  <a16:creationId xmlns:a16="http://schemas.microsoft.com/office/drawing/2014/main" id="{26FCBA66-35AE-4D46-BCE7-E7509AB2303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TextBox 526">
              <a:hlinkClick r:id="rId67" action="ppaction://hlinksldjump"/>
              <a:extLst>
                <a:ext uri="{FF2B5EF4-FFF2-40B4-BE49-F238E27FC236}">
                  <a16:creationId xmlns:a16="http://schemas.microsoft.com/office/drawing/2014/main" id="{FBEDB705-8C74-AE4B-B7E9-F7F7CDE72935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528" name="Right Arrow 527">
              <a:hlinkClick r:id="rId67" action="ppaction://hlinksldjump"/>
              <a:extLst>
                <a:ext uri="{FF2B5EF4-FFF2-40B4-BE49-F238E27FC236}">
                  <a16:creationId xmlns:a16="http://schemas.microsoft.com/office/drawing/2014/main" id="{21915CCA-E08A-4B4B-9BF9-411AC15258D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Right Arrow 528">
              <a:hlinkClick r:id="rId68" action="ppaction://hlinksldjump"/>
              <a:extLst>
                <a:ext uri="{FF2B5EF4-FFF2-40B4-BE49-F238E27FC236}">
                  <a16:creationId xmlns:a16="http://schemas.microsoft.com/office/drawing/2014/main" id="{B1282C9D-8DD4-B243-BBF0-087625B3504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Right Arrow 529">
              <a:hlinkClick r:id="rId69" action="ppaction://hlinksldjump"/>
              <a:extLst>
                <a:ext uri="{FF2B5EF4-FFF2-40B4-BE49-F238E27FC236}">
                  <a16:creationId xmlns:a16="http://schemas.microsoft.com/office/drawing/2014/main" id="{56006F44-EC16-ED45-AF76-607C99D971D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Right Arrow 530">
              <a:hlinkClick r:id="rId70" action="ppaction://hlinksldjump"/>
              <a:extLst>
                <a:ext uri="{FF2B5EF4-FFF2-40B4-BE49-F238E27FC236}">
                  <a16:creationId xmlns:a16="http://schemas.microsoft.com/office/drawing/2014/main" id="{CE1C3E5A-AEB0-074C-BDDC-62151032D14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Right Arrow 531">
              <a:hlinkClick r:id="rId71" action="ppaction://hlinksldjump"/>
              <a:extLst>
                <a:ext uri="{FF2B5EF4-FFF2-40B4-BE49-F238E27FC236}">
                  <a16:creationId xmlns:a16="http://schemas.microsoft.com/office/drawing/2014/main" id="{C58BCA95-EEF8-8048-90A4-FB5766F24C9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Right Arrow 532">
              <a:hlinkClick r:id="rId72" action="ppaction://hlinksldjump"/>
              <a:extLst>
                <a:ext uri="{FF2B5EF4-FFF2-40B4-BE49-F238E27FC236}">
                  <a16:creationId xmlns:a16="http://schemas.microsoft.com/office/drawing/2014/main" id="{2FB65D53-395C-974B-B15A-7CCCA7FDA428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ight Arrow 533">
              <a:hlinkClick r:id="rId73" action="ppaction://hlinksldjump"/>
              <a:extLst>
                <a:ext uri="{FF2B5EF4-FFF2-40B4-BE49-F238E27FC236}">
                  <a16:creationId xmlns:a16="http://schemas.microsoft.com/office/drawing/2014/main" id="{745B42FF-9526-CF45-B72F-02D12D6560DD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Right Arrow 534">
              <a:hlinkClick r:id="rId74" action="ppaction://hlinksldjump"/>
              <a:extLst>
                <a:ext uri="{FF2B5EF4-FFF2-40B4-BE49-F238E27FC236}">
                  <a16:creationId xmlns:a16="http://schemas.microsoft.com/office/drawing/2014/main" id="{C9F5086B-4CD7-C44C-9A82-1469DEE5AEB4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TextBox 535">
              <a:hlinkClick r:id="rId75" action="ppaction://hlinksldjump"/>
              <a:extLst>
                <a:ext uri="{FF2B5EF4-FFF2-40B4-BE49-F238E27FC236}">
                  <a16:creationId xmlns:a16="http://schemas.microsoft.com/office/drawing/2014/main" id="{5F21DFF1-4794-504E-B69C-354C94A53BA2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537" name="Right Arrow 536">
              <a:hlinkClick r:id="rId75" action="ppaction://hlinksldjump"/>
              <a:extLst>
                <a:ext uri="{FF2B5EF4-FFF2-40B4-BE49-F238E27FC236}">
                  <a16:creationId xmlns:a16="http://schemas.microsoft.com/office/drawing/2014/main" id="{E22FEFC0-BDAB-F046-AFF6-6BE82FD5D15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Right Arrow 537">
              <a:hlinkClick r:id="rId76" action="ppaction://hlinksldjump"/>
              <a:extLst>
                <a:ext uri="{FF2B5EF4-FFF2-40B4-BE49-F238E27FC236}">
                  <a16:creationId xmlns:a16="http://schemas.microsoft.com/office/drawing/2014/main" id="{49451923-4C93-9142-A9D5-AF5B360F7E0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Right Arrow 538">
              <a:hlinkClick r:id="rId77" action="ppaction://hlinksldjump"/>
              <a:extLst>
                <a:ext uri="{FF2B5EF4-FFF2-40B4-BE49-F238E27FC236}">
                  <a16:creationId xmlns:a16="http://schemas.microsoft.com/office/drawing/2014/main" id="{084EEEA5-7224-BA49-B1FA-C5C33954F37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Right Arrow 5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FCA050DB-2182-4043-A47C-DF76B0AB005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Right Arrow 540">
              <a:hlinkClick r:id="rId79" action="ppaction://hlinksldjump"/>
              <a:extLst>
                <a:ext uri="{FF2B5EF4-FFF2-40B4-BE49-F238E27FC236}">
                  <a16:creationId xmlns:a16="http://schemas.microsoft.com/office/drawing/2014/main" id="{6855B8B0-18F1-0F4A-B2FC-C7C8C68C0A32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Right Arrow 541">
              <a:hlinkClick r:id="rId80" action="ppaction://hlinksldjump"/>
              <a:extLst>
                <a:ext uri="{FF2B5EF4-FFF2-40B4-BE49-F238E27FC236}">
                  <a16:creationId xmlns:a16="http://schemas.microsoft.com/office/drawing/2014/main" id="{3C0F6977-3867-E74E-83BB-46A67923729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Right Arrow 542">
              <a:hlinkClick r:id="rId81" action="ppaction://hlinksldjump"/>
              <a:extLst>
                <a:ext uri="{FF2B5EF4-FFF2-40B4-BE49-F238E27FC236}">
                  <a16:creationId xmlns:a16="http://schemas.microsoft.com/office/drawing/2014/main" id="{3643E77B-BADE-3C4D-BE27-BC15DCBCEDDB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Right Arrow 543">
              <a:hlinkClick r:id="rId82" action="ppaction://hlinksldjump"/>
              <a:extLst>
                <a:ext uri="{FF2B5EF4-FFF2-40B4-BE49-F238E27FC236}">
                  <a16:creationId xmlns:a16="http://schemas.microsoft.com/office/drawing/2014/main" id="{32381E77-5941-4E43-A211-DDBA623B1D0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Right Arrow 544">
              <a:hlinkClick r:id="rId83" action="ppaction://hlinksldjump"/>
              <a:extLst>
                <a:ext uri="{FF2B5EF4-FFF2-40B4-BE49-F238E27FC236}">
                  <a16:creationId xmlns:a16="http://schemas.microsoft.com/office/drawing/2014/main" id="{3A001420-59D1-9549-B711-8C6F3979DE49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Right Arrow 545">
              <a:hlinkClick r:id="rId84" action="ppaction://hlinksldjump"/>
              <a:extLst>
                <a:ext uri="{FF2B5EF4-FFF2-40B4-BE49-F238E27FC236}">
                  <a16:creationId xmlns:a16="http://schemas.microsoft.com/office/drawing/2014/main" id="{59669F09-30EE-A34C-A792-96E536050C63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Right Arrow 546">
              <a:hlinkClick r:id="rId85" action="ppaction://hlinksldjump"/>
              <a:extLst>
                <a:ext uri="{FF2B5EF4-FFF2-40B4-BE49-F238E27FC236}">
                  <a16:creationId xmlns:a16="http://schemas.microsoft.com/office/drawing/2014/main" id="{98F32561-DDBE-BA4A-ACB5-407C09C162C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TextBox 547">
              <a:hlinkClick r:id="rId86" action="ppaction://hlinksldjump"/>
              <a:extLst>
                <a:ext uri="{FF2B5EF4-FFF2-40B4-BE49-F238E27FC236}">
                  <a16:creationId xmlns:a16="http://schemas.microsoft.com/office/drawing/2014/main" id="{E7D11007-2421-DE45-A305-58EA3852D82C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549" name="Right Arrow 548">
              <a:hlinkClick r:id="rId86" action="ppaction://hlinksldjump"/>
              <a:extLst>
                <a:ext uri="{FF2B5EF4-FFF2-40B4-BE49-F238E27FC236}">
                  <a16:creationId xmlns:a16="http://schemas.microsoft.com/office/drawing/2014/main" id="{CE6340B1-F1BB-5647-ADF8-3B5162CBBD39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Right Arrow 549">
              <a:hlinkClick r:id="rId87" action="ppaction://hlinksldjump"/>
              <a:extLst>
                <a:ext uri="{FF2B5EF4-FFF2-40B4-BE49-F238E27FC236}">
                  <a16:creationId xmlns:a16="http://schemas.microsoft.com/office/drawing/2014/main" id="{36E15E52-26E5-DC41-A7F5-E2D329E7393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Right Arrow 550">
              <a:hlinkClick r:id="rId88" action="ppaction://hlinksldjump"/>
              <a:extLst>
                <a:ext uri="{FF2B5EF4-FFF2-40B4-BE49-F238E27FC236}">
                  <a16:creationId xmlns:a16="http://schemas.microsoft.com/office/drawing/2014/main" id="{1336341E-7B6B-384B-AE67-ED21DAFF84A5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ight Arrow 551">
              <a:hlinkClick r:id="rId89" action="ppaction://hlinksldjump"/>
              <a:extLst>
                <a:ext uri="{FF2B5EF4-FFF2-40B4-BE49-F238E27FC236}">
                  <a16:creationId xmlns:a16="http://schemas.microsoft.com/office/drawing/2014/main" id="{DED03EC6-4FAA-6645-80AD-A4DFEB793E11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Right Arrow 552">
              <a:hlinkClick r:id="rId90" action="ppaction://hlinksldjump"/>
              <a:extLst>
                <a:ext uri="{FF2B5EF4-FFF2-40B4-BE49-F238E27FC236}">
                  <a16:creationId xmlns:a16="http://schemas.microsoft.com/office/drawing/2014/main" id="{623FA891-1D36-8D48-AB9F-7134273C9CC2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Right Arrow 553">
              <a:hlinkClick r:id="rId91" action="ppaction://hlinksldjump"/>
              <a:extLst>
                <a:ext uri="{FF2B5EF4-FFF2-40B4-BE49-F238E27FC236}">
                  <a16:creationId xmlns:a16="http://schemas.microsoft.com/office/drawing/2014/main" id="{3F7784D5-CB7E-414F-B281-452DFAC505F2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Right Arrow 554">
              <a:hlinkClick r:id="rId92" action="ppaction://hlinksldjump"/>
              <a:extLst>
                <a:ext uri="{FF2B5EF4-FFF2-40B4-BE49-F238E27FC236}">
                  <a16:creationId xmlns:a16="http://schemas.microsoft.com/office/drawing/2014/main" id="{C9BB11BE-DAF3-6A48-A478-392AA7971EF0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ight Arrow 555">
              <a:hlinkClick r:id="rId93" action="ppaction://hlinksldjump"/>
              <a:extLst>
                <a:ext uri="{FF2B5EF4-FFF2-40B4-BE49-F238E27FC236}">
                  <a16:creationId xmlns:a16="http://schemas.microsoft.com/office/drawing/2014/main" id="{D37DA64C-61EC-AE41-832A-6016C087F2B9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Right Arrow 556">
              <a:hlinkClick r:id="rId94" action="ppaction://hlinksldjump"/>
              <a:extLst>
                <a:ext uri="{FF2B5EF4-FFF2-40B4-BE49-F238E27FC236}">
                  <a16:creationId xmlns:a16="http://schemas.microsoft.com/office/drawing/2014/main" id="{A56DB44F-3119-014D-AC38-566E4A77865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TextBox 557">
              <a:hlinkClick r:id="rId95" action="ppaction://hlinksldjump"/>
              <a:extLst>
                <a:ext uri="{FF2B5EF4-FFF2-40B4-BE49-F238E27FC236}">
                  <a16:creationId xmlns:a16="http://schemas.microsoft.com/office/drawing/2014/main" id="{B42BE4C3-0194-824B-863E-D17F74990790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559" name="Right Arrow 558">
              <a:hlinkClick r:id="rId95" action="ppaction://hlinksldjump"/>
              <a:extLst>
                <a:ext uri="{FF2B5EF4-FFF2-40B4-BE49-F238E27FC236}">
                  <a16:creationId xmlns:a16="http://schemas.microsoft.com/office/drawing/2014/main" id="{51F08A1D-A836-F04D-82FE-9ABFF482BE6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Right Arrow 559">
              <a:hlinkClick r:id="rId96" action="ppaction://hlinksldjump"/>
              <a:extLst>
                <a:ext uri="{FF2B5EF4-FFF2-40B4-BE49-F238E27FC236}">
                  <a16:creationId xmlns:a16="http://schemas.microsoft.com/office/drawing/2014/main" id="{7683E5BC-A01A-2A48-884D-262FAE837CAC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Right Arrow 560">
              <a:hlinkClick r:id="rId97" action="ppaction://hlinksldjump"/>
              <a:extLst>
                <a:ext uri="{FF2B5EF4-FFF2-40B4-BE49-F238E27FC236}">
                  <a16:creationId xmlns:a16="http://schemas.microsoft.com/office/drawing/2014/main" id="{958A65EB-C18C-C848-AC4D-9DF428E3692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Right Arrow 561">
              <a:hlinkClick r:id="rId98" action="ppaction://hlinksldjump"/>
              <a:extLst>
                <a:ext uri="{FF2B5EF4-FFF2-40B4-BE49-F238E27FC236}">
                  <a16:creationId xmlns:a16="http://schemas.microsoft.com/office/drawing/2014/main" id="{E3DB0EAE-46BB-2648-8ACA-993AA1C970B2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Right Arrow 562">
              <a:hlinkClick r:id="rId99" action="ppaction://hlinksldjump"/>
              <a:extLst>
                <a:ext uri="{FF2B5EF4-FFF2-40B4-BE49-F238E27FC236}">
                  <a16:creationId xmlns:a16="http://schemas.microsoft.com/office/drawing/2014/main" id="{2D5AEA12-EF18-5C4B-BBE1-6D11571FA75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ight Arrow 563">
              <a:hlinkClick r:id="rId100" action="ppaction://hlinksldjump"/>
              <a:extLst>
                <a:ext uri="{FF2B5EF4-FFF2-40B4-BE49-F238E27FC236}">
                  <a16:creationId xmlns:a16="http://schemas.microsoft.com/office/drawing/2014/main" id="{D96A4BCE-5194-F544-9DA0-B142C98A35B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ight Arrow 564">
              <a:hlinkClick r:id="rId101" action="ppaction://hlinksldjump"/>
              <a:extLst>
                <a:ext uri="{FF2B5EF4-FFF2-40B4-BE49-F238E27FC236}">
                  <a16:creationId xmlns:a16="http://schemas.microsoft.com/office/drawing/2014/main" id="{523EC2F7-503E-7246-9693-A80686727E30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Right Arrow 565">
              <a:hlinkClick r:id="rId102" action="ppaction://hlinksldjump"/>
              <a:extLst>
                <a:ext uri="{FF2B5EF4-FFF2-40B4-BE49-F238E27FC236}">
                  <a16:creationId xmlns:a16="http://schemas.microsoft.com/office/drawing/2014/main" id="{961EFE94-4836-EB4B-A45B-77E40A7CBEB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ight Arrow 566">
              <a:hlinkClick r:id="rId103" action="ppaction://hlinksldjump"/>
              <a:extLst>
                <a:ext uri="{FF2B5EF4-FFF2-40B4-BE49-F238E27FC236}">
                  <a16:creationId xmlns:a16="http://schemas.microsoft.com/office/drawing/2014/main" id="{535DD475-B366-B74E-BACF-3B859AAC9D0F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ight Arrow 567">
              <a:hlinkClick r:id="rId104" action="ppaction://hlinksldjump"/>
              <a:extLst>
                <a:ext uri="{FF2B5EF4-FFF2-40B4-BE49-F238E27FC236}">
                  <a16:creationId xmlns:a16="http://schemas.microsoft.com/office/drawing/2014/main" id="{AA0E7683-3A65-8B47-B408-99994C3DA14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Right Arrow 568">
              <a:hlinkClick r:id="rId105" action="ppaction://hlinksldjump"/>
              <a:extLst>
                <a:ext uri="{FF2B5EF4-FFF2-40B4-BE49-F238E27FC236}">
                  <a16:creationId xmlns:a16="http://schemas.microsoft.com/office/drawing/2014/main" id="{E5E051AC-F3EA-8642-948E-660020FADF61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1" name="Picture 570">
            <a:extLst>
              <a:ext uri="{FF2B5EF4-FFF2-40B4-BE49-F238E27FC236}">
                <a16:creationId xmlns:a16="http://schemas.microsoft.com/office/drawing/2014/main" id="{76B98675-608A-F044-911B-44F2B03FCE15}"/>
              </a:ext>
            </a:extLst>
          </p:cNvPr>
          <p:cNvPicPr>
            <a:picLocks noChangeAspect="1"/>
          </p:cNvPicPr>
          <p:nvPr/>
        </p:nvPicPr>
        <p:blipFill>
          <a:blip r:embed="rId106"/>
          <a:stretch>
            <a:fillRect/>
          </a:stretch>
        </p:blipFill>
        <p:spPr>
          <a:xfrm>
            <a:off x="7155252" y="4258529"/>
            <a:ext cx="320913" cy="20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220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B0137-C638-A640-90B1-5F966FED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9C3D6-D47E-124E-9CD5-4ADFD9C2D3EA}"/>
              </a:ext>
            </a:extLst>
          </p:cNvPr>
          <p:cNvPicPr>
            <a:picLocks noChangeAspect="1"/>
          </p:cNvPicPr>
          <p:nvPr/>
        </p:nvPicPr>
        <p:blipFill rotWithShape="1">
          <a:blip r:embed="rId51"/>
          <a:srcRect t="47264"/>
          <a:stretch/>
        </p:blipFill>
        <p:spPr>
          <a:xfrm>
            <a:off x="1375833" y="3803314"/>
            <a:ext cx="9456086" cy="2564620"/>
          </a:xfrm>
          <a:prstGeom prst="rect">
            <a:avLst/>
          </a:prstGeom>
        </p:spPr>
      </p:pic>
      <p:sp>
        <p:nvSpPr>
          <p:cNvPr id="5" name="Google Shape;422;p58">
            <a:extLst>
              <a:ext uri="{FF2B5EF4-FFF2-40B4-BE49-F238E27FC236}">
                <a16:creationId xmlns:a16="http://schemas.microsoft.com/office/drawing/2014/main" id="{E902410A-6DDA-3546-9F62-E70F0982CF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28777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Optimal Control of the Koopman Bilinear Form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38" name="Picture 437">
            <a:extLst>
              <a:ext uri="{FF2B5EF4-FFF2-40B4-BE49-F238E27FC236}">
                <a16:creationId xmlns:a16="http://schemas.microsoft.com/office/drawing/2014/main" id="{09A23AF6-3EAC-544D-8D6E-CCF564BCF2DF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271106" y="1170653"/>
            <a:ext cx="9649788" cy="2569740"/>
          </a:xfrm>
          <a:prstGeom prst="rect">
            <a:avLst/>
          </a:prstGeom>
        </p:spPr>
      </p:pic>
      <p:grpSp>
        <p:nvGrpSpPr>
          <p:cNvPr id="537" name="Group 536">
            <a:extLst>
              <a:ext uri="{FF2B5EF4-FFF2-40B4-BE49-F238E27FC236}">
                <a16:creationId xmlns:a16="http://schemas.microsoft.com/office/drawing/2014/main" id="{A867F99C-A8A7-C14F-BC0C-1F52EB61B85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489" name="TextBox 488">
              <a:hlinkClick r:id="rId53" action="ppaction://hlinksldjump"/>
              <a:extLst>
                <a:ext uri="{FF2B5EF4-FFF2-40B4-BE49-F238E27FC236}">
                  <a16:creationId xmlns:a16="http://schemas.microsoft.com/office/drawing/2014/main" id="{0749158B-3C46-0A45-8D78-C6A08971D98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490" name="Right Arrow 489">
              <a:hlinkClick r:id="rId53" action="ppaction://hlinksldjump"/>
              <a:extLst>
                <a:ext uri="{FF2B5EF4-FFF2-40B4-BE49-F238E27FC236}">
                  <a16:creationId xmlns:a16="http://schemas.microsoft.com/office/drawing/2014/main" id="{DD0EA195-F3FB-2043-B07B-E0889589B03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ight Arrow 490">
              <a:hlinkClick r:id="rId54" action="ppaction://hlinksldjump"/>
              <a:extLst>
                <a:ext uri="{FF2B5EF4-FFF2-40B4-BE49-F238E27FC236}">
                  <a16:creationId xmlns:a16="http://schemas.microsoft.com/office/drawing/2014/main" id="{206A7EAA-9D7E-694F-887D-8918CFEE24E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ight Arrow 491">
              <a:hlinkClick r:id="rId55" action="ppaction://hlinksldjump"/>
              <a:extLst>
                <a:ext uri="{FF2B5EF4-FFF2-40B4-BE49-F238E27FC236}">
                  <a16:creationId xmlns:a16="http://schemas.microsoft.com/office/drawing/2014/main" id="{2B56AD4A-C31E-3847-906A-EDBE0E33BD0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ight Arrow 492">
              <a:hlinkClick r:id="rId56" action="ppaction://hlinksldjump"/>
              <a:extLst>
                <a:ext uri="{FF2B5EF4-FFF2-40B4-BE49-F238E27FC236}">
                  <a16:creationId xmlns:a16="http://schemas.microsoft.com/office/drawing/2014/main" id="{14CD6AB6-0DD6-1041-8ACC-C27CBB36D40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TextBox 493">
              <a:hlinkClick r:id="rId57" action="ppaction://hlinksldjump"/>
              <a:extLst>
                <a:ext uri="{FF2B5EF4-FFF2-40B4-BE49-F238E27FC236}">
                  <a16:creationId xmlns:a16="http://schemas.microsoft.com/office/drawing/2014/main" id="{4DA8071B-B2CF-3442-972D-80941596032A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495" name="Right Arrow 494">
              <a:hlinkClick r:id="rId57" action="ppaction://hlinksldjump"/>
              <a:extLst>
                <a:ext uri="{FF2B5EF4-FFF2-40B4-BE49-F238E27FC236}">
                  <a16:creationId xmlns:a16="http://schemas.microsoft.com/office/drawing/2014/main" id="{CBBB2FA0-7191-B247-A6D5-B53B2C20357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ight Arrow 495">
              <a:hlinkClick r:id="rId58" action="ppaction://hlinksldjump"/>
              <a:extLst>
                <a:ext uri="{FF2B5EF4-FFF2-40B4-BE49-F238E27FC236}">
                  <a16:creationId xmlns:a16="http://schemas.microsoft.com/office/drawing/2014/main" id="{7141E3B4-F553-0944-81B9-5DD509595C3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ight Arrow 496">
              <a:hlinkClick r:id="rId59" action="ppaction://hlinksldjump"/>
              <a:extLst>
                <a:ext uri="{FF2B5EF4-FFF2-40B4-BE49-F238E27FC236}">
                  <a16:creationId xmlns:a16="http://schemas.microsoft.com/office/drawing/2014/main" id="{3CB53A37-C71E-8A4A-8826-27F680F7A6A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ight Arrow 497">
              <a:hlinkClick r:id="rId60" action="ppaction://hlinksldjump"/>
              <a:extLst>
                <a:ext uri="{FF2B5EF4-FFF2-40B4-BE49-F238E27FC236}">
                  <a16:creationId xmlns:a16="http://schemas.microsoft.com/office/drawing/2014/main" id="{BC0093DF-5DA3-FF4F-83FB-9DC47BAA1F5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ight Arrow 498">
              <a:hlinkClick r:id="rId61" action="ppaction://hlinksldjump"/>
              <a:extLst>
                <a:ext uri="{FF2B5EF4-FFF2-40B4-BE49-F238E27FC236}">
                  <a16:creationId xmlns:a16="http://schemas.microsoft.com/office/drawing/2014/main" id="{6B938728-88D4-7747-B252-25DB3528E5D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ight Arrow 499">
              <a:hlinkClick r:id="rId62" action="ppaction://hlinksldjump"/>
              <a:extLst>
                <a:ext uri="{FF2B5EF4-FFF2-40B4-BE49-F238E27FC236}">
                  <a16:creationId xmlns:a16="http://schemas.microsoft.com/office/drawing/2014/main" id="{5D6A764E-B976-1446-9647-7774F868E94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ight Arrow 500">
              <a:hlinkClick r:id="rId63" action="ppaction://hlinksldjump"/>
              <a:extLst>
                <a:ext uri="{FF2B5EF4-FFF2-40B4-BE49-F238E27FC236}">
                  <a16:creationId xmlns:a16="http://schemas.microsoft.com/office/drawing/2014/main" id="{7F14A18F-A6C3-3442-89D7-7B69F62B3B9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ight Arrow 501">
              <a:hlinkClick r:id="rId64" action="ppaction://hlinksldjump"/>
              <a:extLst>
                <a:ext uri="{FF2B5EF4-FFF2-40B4-BE49-F238E27FC236}">
                  <a16:creationId xmlns:a16="http://schemas.microsoft.com/office/drawing/2014/main" id="{1D65CFB3-5109-F148-BBDF-244A8CA4928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TextBox 502">
              <a:hlinkClick r:id="rId65" action="ppaction://hlinksldjump"/>
              <a:extLst>
                <a:ext uri="{FF2B5EF4-FFF2-40B4-BE49-F238E27FC236}">
                  <a16:creationId xmlns:a16="http://schemas.microsoft.com/office/drawing/2014/main" id="{C98CFAB0-5672-E047-B1B8-2D5FB359C38A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504" name="Right Arrow 503">
              <a:hlinkClick r:id="rId65" action="ppaction://hlinksldjump"/>
              <a:extLst>
                <a:ext uri="{FF2B5EF4-FFF2-40B4-BE49-F238E27FC236}">
                  <a16:creationId xmlns:a16="http://schemas.microsoft.com/office/drawing/2014/main" id="{84C65735-7BEB-9F4C-B4AF-147E7809455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ight Arrow 504">
              <a:hlinkClick r:id="rId66" action="ppaction://hlinksldjump"/>
              <a:extLst>
                <a:ext uri="{FF2B5EF4-FFF2-40B4-BE49-F238E27FC236}">
                  <a16:creationId xmlns:a16="http://schemas.microsoft.com/office/drawing/2014/main" id="{2076E493-925C-084C-9EAB-186277612810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ight Arrow 505">
              <a:hlinkClick r:id="rId67" action="ppaction://hlinksldjump"/>
              <a:extLst>
                <a:ext uri="{FF2B5EF4-FFF2-40B4-BE49-F238E27FC236}">
                  <a16:creationId xmlns:a16="http://schemas.microsoft.com/office/drawing/2014/main" id="{58F2743F-4AB2-C740-9E4D-6ACD22BD901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ight Arrow 506">
              <a:hlinkClick r:id="rId68" action="ppaction://hlinksldjump"/>
              <a:extLst>
                <a:ext uri="{FF2B5EF4-FFF2-40B4-BE49-F238E27FC236}">
                  <a16:creationId xmlns:a16="http://schemas.microsoft.com/office/drawing/2014/main" id="{AB510902-C1AA-664A-B080-CD8EDB71BA8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ight Arrow 507">
              <a:hlinkClick r:id="rId69" action="ppaction://hlinksldjump"/>
              <a:extLst>
                <a:ext uri="{FF2B5EF4-FFF2-40B4-BE49-F238E27FC236}">
                  <a16:creationId xmlns:a16="http://schemas.microsoft.com/office/drawing/2014/main" id="{CB130488-245E-6846-BC58-EB621045159B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ight Arrow 508">
              <a:hlinkClick r:id="rId70" action="ppaction://hlinksldjump"/>
              <a:extLst>
                <a:ext uri="{FF2B5EF4-FFF2-40B4-BE49-F238E27FC236}">
                  <a16:creationId xmlns:a16="http://schemas.microsoft.com/office/drawing/2014/main" id="{B67109EC-CE8C-E94B-A2DE-1E93DF62E647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ight Arrow 509">
              <a:hlinkClick r:id="rId71" action="ppaction://hlinksldjump"/>
              <a:extLst>
                <a:ext uri="{FF2B5EF4-FFF2-40B4-BE49-F238E27FC236}">
                  <a16:creationId xmlns:a16="http://schemas.microsoft.com/office/drawing/2014/main" id="{5ED233C6-6F9A-FD40-B309-06B545E1FD2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ight Arrow 510">
              <a:hlinkClick r:id="rId72" action="ppaction://hlinksldjump"/>
              <a:extLst>
                <a:ext uri="{FF2B5EF4-FFF2-40B4-BE49-F238E27FC236}">
                  <a16:creationId xmlns:a16="http://schemas.microsoft.com/office/drawing/2014/main" id="{2FB9A9F2-D247-344E-9726-9095C8005644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ight Arrow 511">
              <a:hlinkClick r:id="rId73" action="ppaction://hlinksldjump"/>
              <a:extLst>
                <a:ext uri="{FF2B5EF4-FFF2-40B4-BE49-F238E27FC236}">
                  <a16:creationId xmlns:a16="http://schemas.microsoft.com/office/drawing/2014/main" id="{D2893DEE-B381-0543-B12B-7BC646C6838B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ight Arrow 512">
              <a:hlinkClick r:id="rId74" action="ppaction://hlinksldjump"/>
              <a:extLst>
                <a:ext uri="{FF2B5EF4-FFF2-40B4-BE49-F238E27FC236}">
                  <a16:creationId xmlns:a16="http://schemas.microsoft.com/office/drawing/2014/main" id="{95732EE8-2BB4-354D-864C-B30AB310C17F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ight Arrow 513">
              <a:hlinkClick r:id="rId75" action="ppaction://hlinksldjump"/>
              <a:extLst>
                <a:ext uri="{FF2B5EF4-FFF2-40B4-BE49-F238E27FC236}">
                  <a16:creationId xmlns:a16="http://schemas.microsoft.com/office/drawing/2014/main" id="{6ACF1F55-E641-1948-A055-CD72FDE8ED0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TextBox 514">
              <a:hlinkClick r:id="rId76" action="ppaction://hlinksldjump"/>
              <a:extLst>
                <a:ext uri="{FF2B5EF4-FFF2-40B4-BE49-F238E27FC236}">
                  <a16:creationId xmlns:a16="http://schemas.microsoft.com/office/drawing/2014/main" id="{88B07FEB-8445-4B4E-A998-4212857E6CBF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516" name="Right Arrow 515">
              <a:hlinkClick r:id="rId76" action="ppaction://hlinksldjump"/>
              <a:extLst>
                <a:ext uri="{FF2B5EF4-FFF2-40B4-BE49-F238E27FC236}">
                  <a16:creationId xmlns:a16="http://schemas.microsoft.com/office/drawing/2014/main" id="{A89C16B7-22A7-404C-BBFF-52B97EA5F9A4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ight Arrow 516">
              <a:hlinkClick r:id="rId77" action="ppaction://hlinksldjump"/>
              <a:extLst>
                <a:ext uri="{FF2B5EF4-FFF2-40B4-BE49-F238E27FC236}">
                  <a16:creationId xmlns:a16="http://schemas.microsoft.com/office/drawing/2014/main" id="{6230D08C-26C3-A741-8444-DD9A0F87FDCE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ight Arrow 517">
              <a:hlinkClick r:id="rId78" action="ppaction://hlinksldjump"/>
              <a:extLst>
                <a:ext uri="{FF2B5EF4-FFF2-40B4-BE49-F238E27FC236}">
                  <a16:creationId xmlns:a16="http://schemas.microsoft.com/office/drawing/2014/main" id="{A43025D6-7E7D-024C-85D5-3BEF1B9B130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ight Arrow 518">
              <a:hlinkClick r:id="rId79" action="ppaction://hlinksldjump"/>
              <a:extLst>
                <a:ext uri="{FF2B5EF4-FFF2-40B4-BE49-F238E27FC236}">
                  <a16:creationId xmlns:a16="http://schemas.microsoft.com/office/drawing/2014/main" id="{9AB157E2-7AEC-574E-910D-987F1720D050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ight Arrow 519">
              <a:hlinkClick r:id="rId80" action="ppaction://hlinksldjump"/>
              <a:extLst>
                <a:ext uri="{FF2B5EF4-FFF2-40B4-BE49-F238E27FC236}">
                  <a16:creationId xmlns:a16="http://schemas.microsoft.com/office/drawing/2014/main" id="{87CA1A0F-90FE-4F4D-A1F0-6F42B306449E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Right Arrow 520">
              <a:hlinkClick r:id="rId81" action="ppaction://hlinksldjump"/>
              <a:extLst>
                <a:ext uri="{FF2B5EF4-FFF2-40B4-BE49-F238E27FC236}">
                  <a16:creationId xmlns:a16="http://schemas.microsoft.com/office/drawing/2014/main" id="{2FEBFE59-6773-BA4E-A7D2-60A1EC4DE090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Right Arrow 521">
              <a:hlinkClick r:id="rId82" action="ppaction://hlinksldjump"/>
              <a:extLst>
                <a:ext uri="{FF2B5EF4-FFF2-40B4-BE49-F238E27FC236}">
                  <a16:creationId xmlns:a16="http://schemas.microsoft.com/office/drawing/2014/main" id="{467F2676-E8AF-FA47-ADC2-4F3A85FF4122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Right Arrow 522">
              <a:hlinkClick r:id="rId83" action="ppaction://hlinksldjump"/>
              <a:extLst>
                <a:ext uri="{FF2B5EF4-FFF2-40B4-BE49-F238E27FC236}">
                  <a16:creationId xmlns:a16="http://schemas.microsoft.com/office/drawing/2014/main" id="{CDE3EC31-A0AB-6944-8DED-A866B1093BA9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Right Arrow 523">
              <a:hlinkClick r:id="rId84" action="ppaction://hlinksldjump"/>
              <a:extLst>
                <a:ext uri="{FF2B5EF4-FFF2-40B4-BE49-F238E27FC236}">
                  <a16:creationId xmlns:a16="http://schemas.microsoft.com/office/drawing/2014/main" id="{BF8EA22D-4B14-3649-B6B9-B7FA723DD75B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TextBox 524">
              <a:hlinkClick r:id="rId85" action="ppaction://hlinksldjump"/>
              <a:extLst>
                <a:ext uri="{FF2B5EF4-FFF2-40B4-BE49-F238E27FC236}">
                  <a16:creationId xmlns:a16="http://schemas.microsoft.com/office/drawing/2014/main" id="{07885C0C-542F-B540-AAE8-79F543DF5AED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526" name="Right Arrow 525">
              <a:hlinkClick r:id="rId85" action="ppaction://hlinksldjump"/>
              <a:extLst>
                <a:ext uri="{FF2B5EF4-FFF2-40B4-BE49-F238E27FC236}">
                  <a16:creationId xmlns:a16="http://schemas.microsoft.com/office/drawing/2014/main" id="{6AEC2259-C0A4-FF47-AE18-96B16009E460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Right Arrow 526">
              <a:hlinkClick r:id="rId86" action="ppaction://hlinksldjump"/>
              <a:extLst>
                <a:ext uri="{FF2B5EF4-FFF2-40B4-BE49-F238E27FC236}">
                  <a16:creationId xmlns:a16="http://schemas.microsoft.com/office/drawing/2014/main" id="{D7069E0A-23C0-074D-8CAB-70C33E50A5A5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Right Arrow 527">
              <a:hlinkClick r:id="rId87" action="ppaction://hlinksldjump"/>
              <a:extLst>
                <a:ext uri="{FF2B5EF4-FFF2-40B4-BE49-F238E27FC236}">
                  <a16:creationId xmlns:a16="http://schemas.microsoft.com/office/drawing/2014/main" id="{0EADC361-D95E-A944-8CA4-3E0D86B63400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Right Arrow 528">
              <a:hlinkClick r:id="rId88" action="ppaction://hlinksldjump"/>
              <a:extLst>
                <a:ext uri="{FF2B5EF4-FFF2-40B4-BE49-F238E27FC236}">
                  <a16:creationId xmlns:a16="http://schemas.microsoft.com/office/drawing/2014/main" id="{DEA308A3-E407-9F4B-8706-85A6CB0DFE0D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Right Arrow 529">
              <a:hlinkClick r:id="rId89" action="ppaction://hlinksldjump"/>
              <a:extLst>
                <a:ext uri="{FF2B5EF4-FFF2-40B4-BE49-F238E27FC236}">
                  <a16:creationId xmlns:a16="http://schemas.microsoft.com/office/drawing/2014/main" id="{7CE27C69-2A68-E54F-B29E-050A7D2BAF4D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Right Arrow 530">
              <a:hlinkClick r:id="rId90" action="ppaction://hlinksldjump"/>
              <a:extLst>
                <a:ext uri="{FF2B5EF4-FFF2-40B4-BE49-F238E27FC236}">
                  <a16:creationId xmlns:a16="http://schemas.microsoft.com/office/drawing/2014/main" id="{C216D09B-5600-EF4E-80E5-C4E5A7E80CF8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Right Arrow 531">
              <a:hlinkClick r:id="rId91" action="ppaction://hlinksldjump"/>
              <a:extLst>
                <a:ext uri="{FF2B5EF4-FFF2-40B4-BE49-F238E27FC236}">
                  <a16:creationId xmlns:a16="http://schemas.microsoft.com/office/drawing/2014/main" id="{FDA9E1F2-8C43-EC47-B065-20D109CD6AB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Right Arrow 532">
              <a:hlinkClick r:id="rId92" action="ppaction://hlinksldjump"/>
              <a:extLst>
                <a:ext uri="{FF2B5EF4-FFF2-40B4-BE49-F238E27FC236}">
                  <a16:creationId xmlns:a16="http://schemas.microsoft.com/office/drawing/2014/main" id="{E10A6270-142E-8048-94C5-8A5026C27AE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ight Arrow 533">
              <a:hlinkClick r:id="rId93" action="ppaction://hlinksldjump"/>
              <a:extLst>
                <a:ext uri="{FF2B5EF4-FFF2-40B4-BE49-F238E27FC236}">
                  <a16:creationId xmlns:a16="http://schemas.microsoft.com/office/drawing/2014/main" id="{1DDEE071-6EE5-024F-B22B-6A3E98B89D7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Right Arrow 534">
              <a:hlinkClick r:id="rId94" action="ppaction://hlinksldjump"/>
              <a:extLst>
                <a:ext uri="{FF2B5EF4-FFF2-40B4-BE49-F238E27FC236}">
                  <a16:creationId xmlns:a16="http://schemas.microsoft.com/office/drawing/2014/main" id="{E2253A5F-CEFB-F74B-AC57-63BB40743527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Right Arrow 535">
              <a:hlinkClick r:id="rId95" action="ppaction://hlinksldjump"/>
              <a:extLst>
                <a:ext uri="{FF2B5EF4-FFF2-40B4-BE49-F238E27FC236}">
                  <a16:creationId xmlns:a16="http://schemas.microsoft.com/office/drawing/2014/main" id="{E4D75B3E-16B4-BE49-87C5-2C880BCB3D71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40296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128675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Optimal Control with KBF: Numerical Example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43" name="Google Shape;443;p60"/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6568104" y="1470171"/>
            <a:ext cx="3750517" cy="85598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60"/>
          <p:cNvSpPr txBox="1"/>
          <p:nvPr/>
        </p:nvSpPr>
        <p:spPr>
          <a:xfrm>
            <a:off x="6700927" y="1133521"/>
            <a:ext cx="3822820" cy="855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r>
              <a:rPr lang="en-US" sz="2109" dirty="0">
                <a:ea typeface="Gill Sans"/>
                <a:cs typeface="Times New Roman" panose="02020603050405020304" pitchFamily="18" charset="0"/>
                <a:sym typeface="Gill Sans"/>
              </a:rPr>
              <a:t>Controlled Van der Pol Oscillator</a:t>
            </a:r>
            <a:endParaRPr sz="2109" dirty="0">
              <a:ea typeface="Gill Sans"/>
              <a:cs typeface="Times New Roman" panose="02020603050405020304" pitchFamily="18" charset="0"/>
              <a:sym typeface="Gill San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C870DA1-F00F-2846-8DB8-FFC579206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48</a:t>
            </a:fld>
            <a:endParaRPr lang="en-US"/>
          </a:p>
        </p:txBody>
      </p:sp>
      <p:pic>
        <p:nvPicPr>
          <p:cNvPr id="918" name="Picture 917">
            <a:extLst>
              <a:ext uri="{FF2B5EF4-FFF2-40B4-BE49-F238E27FC236}">
                <a16:creationId xmlns:a16="http://schemas.microsoft.com/office/drawing/2014/main" id="{20E19F3D-D191-0745-A39A-F187D455B680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6700927" y="2752467"/>
            <a:ext cx="3870461" cy="3901843"/>
          </a:xfrm>
          <a:prstGeom prst="rect">
            <a:avLst/>
          </a:prstGeom>
        </p:spPr>
      </p:pic>
      <p:sp>
        <p:nvSpPr>
          <p:cNvPr id="280" name="Google Shape;444;p60">
            <a:extLst>
              <a:ext uri="{FF2B5EF4-FFF2-40B4-BE49-F238E27FC236}">
                <a16:creationId xmlns:a16="http://schemas.microsoft.com/office/drawing/2014/main" id="{3C666BF4-25E2-5747-BCF2-A10BD9DEAF5D}"/>
              </a:ext>
            </a:extLst>
          </p:cNvPr>
          <p:cNvSpPr txBox="1"/>
          <p:nvPr/>
        </p:nvSpPr>
        <p:spPr>
          <a:xfrm>
            <a:off x="1763749" y="1111701"/>
            <a:ext cx="3822820" cy="855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r>
              <a:rPr lang="en-US" sz="2109" dirty="0">
                <a:ea typeface="Gill Sans"/>
                <a:cs typeface="Times New Roman" panose="02020603050405020304" pitchFamily="18" charset="0"/>
                <a:sym typeface="Gill Sans"/>
              </a:rPr>
              <a:t>Controlled Pendulum</a:t>
            </a:r>
            <a:endParaRPr sz="2109" dirty="0">
              <a:ea typeface="Gill Sans"/>
              <a:cs typeface="Times New Roman" panose="02020603050405020304" pitchFamily="18" charset="0"/>
              <a:sym typeface="Gill Sans"/>
            </a:endParaRPr>
          </a:p>
        </p:txBody>
      </p:sp>
      <p:pic>
        <p:nvPicPr>
          <p:cNvPr id="919" name="Picture 918">
            <a:extLst>
              <a:ext uri="{FF2B5EF4-FFF2-40B4-BE49-F238E27FC236}">
                <a16:creationId xmlns:a16="http://schemas.microsoft.com/office/drawing/2014/main" id="{658CEDCF-ACF9-9543-BF12-5D2F4287D413}"/>
              </a:ext>
            </a:extLst>
          </p:cNvPr>
          <p:cNvPicPr>
            <a:picLocks noChangeAspect="1"/>
          </p:cNvPicPr>
          <p:nvPr/>
        </p:nvPicPr>
        <p:blipFill rotWithShape="1">
          <a:blip r:embed="rId54"/>
          <a:srcRect r="829" b="65741"/>
          <a:stretch/>
        </p:blipFill>
        <p:spPr>
          <a:xfrm>
            <a:off x="1736900" y="1470171"/>
            <a:ext cx="3396024" cy="418470"/>
          </a:xfrm>
          <a:prstGeom prst="rect">
            <a:avLst/>
          </a:prstGeom>
        </p:spPr>
      </p:pic>
      <p:pic>
        <p:nvPicPr>
          <p:cNvPr id="282" name="Picture 281">
            <a:extLst>
              <a:ext uri="{FF2B5EF4-FFF2-40B4-BE49-F238E27FC236}">
                <a16:creationId xmlns:a16="http://schemas.microsoft.com/office/drawing/2014/main" id="{E208E8EB-C5F5-3448-BFA2-1C314212129B}"/>
              </a:ext>
            </a:extLst>
          </p:cNvPr>
          <p:cNvPicPr>
            <a:picLocks noChangeAspect="1"/>
          </p:cNvPicPr>
          <p:nvPr/>
        </p:nvPicPr>
        <p:blipFill rotWithShape="1">
          <a:blip r:embed="rId54"/>
          <a:srcRect t="55871" r="829"/>
          <a:stretch/>
        </p:blipFill>
        <p:spPr>
          <a:xfrm>
            <a:off x="1729962" y="1784041"/>
            <a:ext cx="3396024" cy="539038"/>
          </a:xfrm>
          <a:prstGeom prst="rect">
            <a:avLst/>
          </a:prstGeom>
        </p:spPr>
      </p:pic>
      <p:pic>
        <p:nvPicPr>
          <p:cNvPr id="920" name="Picture 919">
            <a:extLst>
              <a:ext uri="{FF2B5EF4-FFF2-40B4-BE49-F238E27FC236}">
                <a16:creationId xmlns:a16="http://schemas.microsoft.com/office/drawing/2014/main" id="{9763EA46-98F5-734F-B034-36C014268D99}"/>
              </a:ext>
            </a:extLst>
          </p:cNvPr>
          <p:cNvPicPr>
            <a:picLocks noChangeAspect="1"/>
          </p:cNvPicPr>
          <p:nvPr/>
        </p:nvPicPr>
        <p:blipFill rotWithShape="1">
          <a:blip r:embed="rId55"/>
          <a:srcRect l="3761"/>
          <a:stretch/>
        </p:blipFill>
        <p:spPr>
          <a:xfrm>
            <a:off x="1387866" y="2702157"/>
            <a:ext cx="4057022" cy="3901843"/>
          </a:xfrm>
          <a:prstGeom prst="rect">
            <a:avLst/>
          </a:prstGeom>
        </p:spPr>
      </p:pic>
      <p:grpSp>
        <p:nvGrpSpPr>
          <p:cNvPr id="1345" name="Group 1344">
            <a:extLst>
              <a:ext uri="{FF2B5EF4-FFF2-40B4-BE49-F238E27FC236}">
                <a16:creationId xmlns:a16="http://schemas.microsoft.com/office/drawing/2014/main" id="{AB2AFAAC-2D3A-424D-9EEE-A1B88548CB8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297" name="TextBox 1296">
              <a:hlinkClick r:id="rId56" action="ppaction://hlinksldjump"/>
              <a:extLst>
                <a:ext uri="{FF2B5EF4-FFF2-40B4-BE49-F238E27FC236}">
                  <a16:creationId xmlns:a16="http://schemas.microsoft.com/office/drawing/2014/main" id="{053319DD-A8B9-054F-8FD1-B650B970076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298" name="Right Arrow 1297">
              <a:hlinkClick r:id="rId56" action="ppaction://hlinksldjump"/>
              <a:extLst>
                <a:ext uri="{FF2B5EF4-FFF2-40B4-BE49-F238E27FC236}">
                  <a16:creationId xmlns:a16="http://schemas.microsoft.com/office/drawing/2014/main" id="{D680E652-56A7-4D4F-81F1-53C433D81C9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9" name="Right Arrow 1298">
              <a:hlinkClick r:id="rId57" action="ppaction://hlinksldjump"/>
              <a:extLst>
                <a:ext uri="{FF2B5EF4-FFF2-40B4-BE49-F238E27FC236}">
                  <a16:creationId xmlns:a16="http://schemas.microsoft.com/office/drawing/2014/main" id="{4B981325-20D0-9048-818E-BA553B58465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0" name="Right Arrow 1299">
              <a:hlinkClick r:id="rId58" action="ppaction://hlinksldjump"/>
              <a:extLst>
                <a:ext uri="{FF2B5EF4-FFF2-40B4-BE49-F238E27FC236}">
                  <a16:creationId xmlns:a16="http://schemas.microsoft.com/office/drawing/2014/main" id="{A41391AC-B20A-8840-8904-540F753B3BF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1" name="Right Arrow 1300">
              <a:hlinkClick r:id="rId59" action="ppaction://hlinksldjump"/>
              <a:extLst>
                <a:ext uri="{FF2B5EF4-FFF2-40B4-BE49-F238E27FC236}">
                  <a16:creationId xmlns:a16="http://schemas.microsoft.com/office/drawing/2014/main" id="{52FF46F9-000F-784F-8983-66165224381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2" name="TextBox 1301">
              <a:hlinkClick r:id="rId60" action="ppaction://hlinksldjump"/>
              <a:extLst>
                <a:ext uri="{FF2B5EF4-FFF2-40B4-BE49-F238E27FC236}">
                  <a16:creationId xmlns:a16="http://schemas.microsoft.com/office/drawing/2014/main" id="{ABF01ACC-89B0-E147-AF11-D2386AFBF565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303" name="Right Arrow 1302">
              <a:hlinkClick r:id="rId60" action="ppaction://hlinksldjump"/>
              <a:extLst>
                <a:ext uri="{FF2B5EF4-FFF2-40B4-BE49-F238E27FC236}">
                  <a16:creationId xmlns:a16="http://schemas.microsoft.com/office/drawing/2014/main" id="{475C9136-E5FD-6D48-A506-1FF3A8AA044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4" name="Right Arrow 1303">
              <a:hlinkClick r:id="rId61" action="ppaction://hlinksldjump"/>
              <a:extLst>
                <a:ext uri="{FF2B5EF4-FFF2-40B4-BE49-F238E27FC236}">
                  <a16:creationId xmlns:a16="http://schemas.microsoft.com/office/drawing/2014/main" id="{B086478F-BE76-494A-B32E-050F4EC5CE6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5" name="Right Arrow 1304">
              <a:hlinkClick r:id="rId62" action="ppaction://hlinksldjump"/>
              <a:extLst>
                <a:ext uri="{FF2B5EF4-FFF2-40B4-BE49-F238E27FC236}">
                  <a16:creationId xmlns:a16="http://schemas.microsoft.com/office/drawing/2014/main" id="{5B4CBBC0-518F-B64E-8DE7-2CCC3852E1DB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6" name="Right Arrow 1305">
              <a:hlinkClick r:id="rId63" action="ppaction://hlinksldjump"/>
              <a:extLst>
                <a:ext uri="{FF2B5EF4-FFF2-40B4-BE49-F238E27FC236}">
                  <a16:creationId xmlns:a16="http://schemas.microsoft.com/office/drawing/2014/main" id="{85DCA99F-41B6-9548-BC2F-35CDAEDA30F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7" name="Right Arrow 1306">
              <a:hlinkClick r:id="rId64" action="ppaction://hlinksldjump"/>
              <a:extLst>
                <a:ext uri="{FF2B5EF4-FFF2-40B4-BE49-F238E27FC236}">
                  <a16:creationId xmlns:a16="http://schemas.microsoft.com/office/drawing/2014/main" id="{7718D9DB-9415-A340-A5BD-C3777F2A918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8" name="Right Arrow 1307">
              <a:hlinkClick r:id="rId65" action="ppaction://hlinksldjump"/>
              <a:extLst>
                <a:ext uri="{FF2B5EF4-FFF2-40B4-BE49-F238E27FC236}">
                  <a16:creationId xmlns:a16="http://schemas.microsoft.com/office/drawing/2014/main" id="{5A513EB4-436A-0645-AA6C-905BC4055F8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9" name="Right Arrow 1308">
              <a:hlinkClick r:id="rId66" action="ppaction://hlinksldjump"/>
              <a:extLst>
                <a:ext uri="{FF2B5EF4-FFF2-40B4-BE49-F238E27FC236}">
                  <a16:creationId xmlns:a16="http://schemas.microsoft.com/office/drawing/2014/main" id="{1E6FDBA4-E679-7F42-9C4A-7E245F83627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0" name="Right Arrow 1309">
              <a:hlinkClick r:id="rId67" action="ppaction://hlinksldjump"/>
              <a:extLst>
                <a:ext uri="{FF2B5EF4-FFF2-40B4-BE49-F238E27FC236}">
                  <a16:creationId xmlns:a16="http://schemas.microsoft.com/office/drawing/2014/main" id="{81C974EB-9F19-774F-8924-1DC2D1E89DD8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1" name="TextBox 1310">
              <a:hlinkClick r:id="rId68" action="ppaction://hlinksldjump"/>
              <a:extLst>
                <a:ext uri="{FF2B5EF4-FFF2-40B4-BE49-F238E27FC236}">
                  <a16:creationId xmlns:a16="http://schemas.microsoft.com/office/drawing/2014/main" id="{A82B6C99-631A-0440-B16F-B66D49029413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312" name="Right Arrow 1311">
              <a:hlinkClick r:id="rId68" action="ppaction://hlinksldjump"/>
              <a:extLst>
                <a:ext uri="{FF2B5EF4-FFF2-40B4-BE49-F238E27FC236}">
                  <a16:creationId xmlns:a16="http://schemas.microsoft.com/office/drawing/2014/main" id="{D3F62801-6B86-F749-8F81-B593C603431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3" name="Right Arrow 1312">
              <a:hlinkClick r:id="rId69" action="ppaction://hlinksldjump"/>
              <a:extLst>
                <a:ext uri="{FF2B5EF4-FFF2-40B4-BE49-F238E27FC236}">
                  <a16:creationId xmlns:a16="http://schemas.microsoft.com/office/drawing/2014/main" id="{7E210A20-7FE3-EE41-9757-0FB77306424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4" name="Right Arrow 1313">
              <a:hlinkClick r:id="rId70" action="ppaction://hlinksldjump"/>
              <a:extLst>
                <a:ext uri="{FF2B5EF4-FFF2-40B4-BE49-F238E27FC236}">
                  <a16:creationId xmlns:a16="http://schemas.microsoft.com/office/drawing/2014/main" id="{5B2E9E3C-C8EB-5B45-8532-FAA1151FFD7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5" name="Right Arrow 1314">
              <a:hlinkClick r:id="rId71" action="ppaction://hlinksldjump"/>
              <a:extLst>
                <a:ext uri="{FF2B5EF4-FFF2-40B4-BE49-F238E27FC236}">
                  <a16:creationId xmlns:a16="http://schemas.microsoft.com/office/drawing/2014/main" id="{9A49C891-D3D7-984E-971D-9C966B70E394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6" name="Right Arrow 1315">
              <a:hlinkClick r:id="rId72" action="ppaction://hlinksldjump"/>
              <a:extLst>
                <a:ext uri="{FF2B5EF4-FFF2-40B4-BE49-F238E27FC236}">
                  <a16:creationId xmlns:a16="http://schemas.microsoft.com/office/drawing/2014/main" id="{3F2CCF60-5C49-AE4B-87B9-F1424483F781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7" name="Right Arrow 1316">
              <a:hlinkClick r:id="rId73" action="ppaction://hlinksldjump"/>
              <a:extLst>
                <a:ext uri="{FF2B5EF4-FFF2-40B4-BE49-F238E27FC236}">
                  <a16:creationId xmlns:a16="http://schemas.microsoft.com/office/drawing/2014/main" id="{B1E7913D-CB88-F64A-A4A7-208EE253560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8" name="Right Arrow 1317">
              <a:hlinkClick r:id="rId74" action="ppaction://hlinksldjump"/>
              <a:extLst>
                <a:ext uri="{FF2B5EF4-FFF2-40B4-BE49-F238E27FC236}">
                  <a16:creationId xmlns:a16="http://schemas.microsoft.com/office/drawing/2014/main" id="{5D5B2A24-1C28-F744-A52B-6C1D77C6126C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9" name="Right Arrow 1318">
              <a:hlinkClick r:id="rId75" action="ppaction://hlinksldjump"/>
              <a:extLst>
                <a:ext uri="{FF2B5EF4-FFF2-40B4-BE49-F238E27FC236}">
                  <a16:creationId xmlns:a16="http://schemas.microsoft.com/office/drawing/2014/main" id="{0B0A5933-AFED-6847-A2C9-8872E662D8E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0" name="Right Arrow 1319">
              <a:hlinkClick r:id="rId76" action="ppaction://hlinksldjump"/>
              <a:extLst>
                <a:ext uri="{FF2B5EF4-FFF2-40B4-BE49-F238E27FC236}">
                  <a16:creationId xmlns:a16="http://schemas.microsoft.com/office/drawing/2014/main" id="{4EB83121-BD41-8542-9B0B-0BEB87186215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1" name="Right Arrow 1320">
              <a:hlinkClick r:id="rId77" action="ppaction://hlinksldjump"/>
              <a:extLst>
                <a:ext uri="{FF2B5EF4-FFF2-40B4-BE49-F238E27FC236}">
                  <a16:creationId xmlns:a16="http://schemas.microsoft.com/office/drawing/2014/main" id="{CCBB94CE-D4FA-C84F-BA42-EC6E041E832E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2" name="Right Arrow 1321">
              <a:hlinkClick r:id="rId78" action="ppaction://hlinksldjump"/>
              <a:extLst>
                <a:ext uri="{FF2B5EF4-FFF2-40B4-BE49-F238E27FC236}">
                  <a16:creationId xmlns:a16="http://schemas.microsoft.com/office/drawing/2014/main" id="{68271A34-58E9-E649-B1C8-F8206CAF20F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3" name="TextBox 1322">
              <a:hlinkClick r:id="rId79" action="ppaction://hlinksldjump"/>
              <a:extLst>
                <a:ext uri="{FF2B5EF4-FFF2-40B4-BE49-F238E27FC236}">
                  <a16:creationId xmlns:a16="http://schemas.microsoft.com/office/drawing/2014/main" id="{0DFAA61C-2504-324D-807B-FE52E71E54DA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324" name="Right Arrow 1323">
              <a:hlinkClick r:id="rId79" action="ppaction://hlinksldjump"/>
              <a:extLst>
                <a:ext uri="{FF2B5EF4-FFF2-40B4-BE49-F238E27FC236}">
                  <a16:creationId xmlns:a16="http://schemas.microsoft.com/office/drawing/2014/main" id="{EC706874-ADC4-E548-BD3E-B1EE6ECB259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5" name="Right Arrow 1324">
              <a:hlinkClick r:id="rId80" action="ppaction://hlinksldjump"/>
              <a:extLst>
                <a:ext uri="{FF2B5EF4-FFF2-40B4-BE49-F238E27FC236}">
                  <a16:creationId xmlns:a16="http://schemas.microsoft.com/office/drawing/2014/main" id="{D6BDE4D2-88C0-6447-A7F6-CB7B0FA3CA46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6" name="Right Arrow 1325">
              <a:hlinkClick r:id="rId81" action="ppaction://hlinksldjump"/>
              <a:extLst>
                <a:ext uri="{FF2B5EF4-FFF2-40B4-BE49-F238E27FC236}">
                  <a16:creationId xmlns:a16="http://schemas.microsoft.com/office/drawing/2014/main" id="{98C5BFB4-542C-3E4B-B8C9-BE009A452371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7" name="Right Arrow 1326">
              <a:hlinkClick r:id="rId82" action="ppaction://hlinksldjump"/>
              <a:extLst>
                <a:ext uri="{FF2B5EF4-FFF2-40B4-BE49-F238E27FC236}">
                  <a16:creationId xmlns:a16="http://schemas.microsoft.com/office/drawing/2014/main" id="{C159937A-595A-CC4B-AEE3-9F159BD82143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8" name="Right Arrow 1327">
              <a:hlinkClick r:id="rId83" action="ppaction://hlinksldjump"/>
              <a:extLst>
                <a:ext uri="{FF2B5EF4-FFF2-40B4-BE49-F238E27FC236}">
                  <a16:creationId xmlns:a16="http://schemas.microsoft.com/office/drawing/2014/main" id="{05C7ECA4-F408-FF47-BB2D-D0749B0E7F4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9" name="Right Arrow 1328">
              <a:hlinkClick r:id="rId84" action="ppaction://hlinksldjump"/>
              <a:extLst>
                <a:ext uri="{FF2B5EF4-FFF2-40B4-BE49-F238E27FC236}">
                  <a16:creationId xmlns:a16="http://schemas.microsoft.com/office/drawing/2014/main" id="{7E6AF0AD-D62F-C14A-96A8-0F03ABB2BB29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0" name="Right Arrow 1329">
              <a:hlinkClick r:id="rId85" action="ppaction://hlinksldjump"/>
              <a:extLst>
                <a:ext uri="{FF2B5EF4-FFF2-40B4-BE49-F238E27FC236}">
                  <a16:creationId xmlns:a16="http://schemas.microsoft.com/office/drawing/2014/main" id="{D49F3350-DBCC-D740-B695-D68905CA5AA4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1" name="Right Arrow 1330">
              <a:hlinkClick r:id="rId86" action="ppaction://hlinksldjump"/>
              <a:extLst>
                <a:ext uri="{FF2B5EF4-FFF2-40B4-BE49-F238E27FC236}">
                  <a16:creationId xmlns:a16="http://schemas.microsoft.com/office/drawing/2014/main" id="{22CBA531-2730-B84E-8F9F-16B4FBD34667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2" name="Right Arrow 1331">
              <a:hlinkClick r:id="rId87" action="ppaction://hlinksldjump"/>
              <a:extLst>
                <a:ext uri="{FF2B5EF4-FFF2-40B4-BE49-F238E27FC236}">
                  <a16:creationId xmlns:a16="http://schemas.microsoft.com/office/drawing/2014/main" id="{9C8E227F-FD6F-6C48-817E-05CFD85BFFD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3" name="TextBox 1332">
              <a:hlinkClick r:id="rId88" action="ppaction://hlinksldjump"/>
              <a:extLst>
                <a:ext uri="{FF2B5EF4-FFF2-40B4-BE49-F238E27FC236}">
                  <a16:creationId xmlns:a16="http://schemas.microsoft.com/office/drawing/2014/main" id="{1E7E8ECA-68BB-5A45-A94E-765BD722BE60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334" name="Right Arrow 1333">
              <a:hlinkClick r:id="rId88" action="ppaction://hlinksldjump"/>
              <a:extLst>
                <a:ext uri="{FF2B5EF4-FFF2-40B4-BE49-F238E27FC236}">
                  <a16:creationId xmlns:a16="http://schemas.microsoft.com/office/drawing/2014/main" id="{018FF35D-D96A-9A44-8ED0-448DD4832F59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5" name="Right Arrow 1334">
              <a:hlinkClick r:id="rId89" action="ppaction://hlinksldjump"/>
              <a:extLst>
                <a:ext uri="{FF2B5EF4-FFF2-40B4-BE49-F238E27FC236}">
                  <a16:creationId xmlns:a16="http://schemas.microsoft.com/office/drawing/2014/main" id="{31EBC66D-D7B2-F74B-A374-2E3309C2F67B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6" name="Right Arrow 1335">
              <a:hlinkClick r:id="rId90" action="ppaction://hlinksldjump"/>
              <a:extLst>
                <a:ext uri="{FF2B5EF4-FFF2-40B4-BE49-F238E27FC236}">
                  <a16:creationId xmlns:a16="http://schemas.microsoft.com/office/drawing/2014/main" id="{56795C28-0D91-9D44-939F-71F7D34D681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7" name="Right Arrow 1336">
              <a:hlinkClick r:id="rId91" action="ppaction://hlinksldjump"/>
              <a:extLst>
                <a:ext uri="{FF2B5EF4-FFF2-40B4-BE49-F238E27FC236}">
                  <a16:creationId xmlns:a16="http://schemas.microsoft.com/office/drawing/2014/main" id="{70140E99-B5BA-8745-8EA6-D459B1B88DFC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8" name="Right Arrow 1337">
              <a:hlinkClick r:id="rId92" action="ppaction://hlinksldjump"/>
              <a:extLst>
                <a:ext uri="{FF2B5EF4-FFF2-40B4-BE49-F238E27FC236}">
                  <a16:creationId xmlns:a16="http://schemas.microsoft.com/office/drawing/2014/main" id="{1D686EE7-7D93-3949-9E04-CC085C9DD9E8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9" name="Right Arrow 1338">
              <a:hlinkClick r:id="rId93" action="ppaction://hlinksldjump"/>
              <a:extLst>
                <a:ext uri="{FF2B5EF4-FFF2-40B4-BE49-F238E27FC236}">
                  <a16:creationId xmlns:a16="http://schemas.microsoft.com/office/drawing/2014/main" id="{7FF79F2D-8530-974C-9D2E-609C33CABF43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0" name="Right Arrow 1339">
              <a:hlinkClick r:id="rId94" action="ppaction://hlinksldjump"/>
              <a:extLst>
                <a:ext uri="{FF2B5EF4-FFF2-40B4-BE49-F238E27FC236}">
                  <a16:creationId xmlns:a16="http://schemas.microsoft.com/office/drawing/2014/main" id="{095CC03D-99FB-1845-AC25-D2662DF00856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1" name="Right Arrow 1340">
              <a:hlinkClick r:id="rId95" action="ppaction://hlinksldjump"/>
              <a:extLst>
                <a:ext uri="{FF2B5EF4-FFF2-40B4-BE49-F238E27FC236}">
                  <a16:creationId xmlns:a16="http://schemas.microsoft.com/office/drawing/2014/main" id="{97962646-CD2D-344A-BAA6-7769578640D7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2" name="Right Arrow 1341">
              <a:hlinkClick r:id="rId96" action="ppaction://hlinksldjump"/>
              <a:extLst>
                <a:ext uri="{FF2B5EF4-FFF2-40B4-BE49-F238E27FC236}">
                  <a16:creationId xmlns:a16="http://schemas.microsoft.com/office/drawing/2014/main" id="{DCBA4C85-8410-FC40-A3D0-C70C875264D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3" name="Right Arrow 1342">
              <a:hlinkClick r:id="rId97" action="ppaction://hlinksldjump"/>
              <a:extLst>
                <a:ext uri="{FF2B5EF4-FFF2-40B4-BE49-F238E27FC236}">
                  <a16:creationId xmlns:a16="http://schemas.microsoft.com/office/drawing/2014/main" id="{6E1677D2-322E-774E-89BC-C532286E6819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4" name="Right Arrow 1343">
              <a:hlinkClick r:id="rId98" action="ppaction://hlinksldjump"/>
              <a:extLst>
                <a:ext uri="{FF2B5EF4-FFF2-40B4-BE49-F238E27FC236}">
                  <a16:creationId xmlns:a16="http://schemas.microsoft.com/office/drawing/2014/main" id="{02033A03-77A8-064B-A572-6DC1CE153D98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6" name="TextBox 1345">
            <a:extLst>
              <a:ext uri="{FF2B5EF4-FFF2-40B4-BE49-F238E27FC236}">
                <a16:creationId xmlns:a16="http://schemas.microsoft.com/office/drawing/2014/main" id="{A2A56387-026B-D848-8488-ED976F431DEC}"/>
              </a:ext>
            </a:extLst>
          </p:cNvPr>
          <p:cNvSpPr txBox="1"/>
          <p:nvPr/>
        </p:nvSpPr>
        <p:spPr>
          <a:xfrm>
            <a:off x="1249326" y="2323079"/>
            <a:ext cx="955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KBF is computed from the data snapshots with using a dictionary of monomials up to </a:t>
            </a:r>
            <a:r>
              <a:rPr lang="en-US" i="1" dirty="0"/>
              <a:t>5</a:t>
            </a:r>
            <a:r>
              <a:rPr lang="en-US" baseline="30000" dirty="0"/>
              <a:t>th</a:t>
            </a:r>
            <a:r>
              <a:rPr lang="en-US" dirty="0"/>
              <a:t> degree.</a:t>
            </a:r>
          </a:p>
        </p:txBody>
      </p:sp>
    </p:spTree>
    <p:extLst>
      <p:ext uri="{BB962C8B-B14F-4D97-AF65-F5344CB8AC3E}">
        <p14:creationId xmlns:p14="http://schemas.microsoft.com/office/powerpoint/2010/main" val="22788319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2;p60">
            <a:extLst>
              <a:ext uri="{FF2B5EF4-FFF2-40B4-BE49-F238E27FC236}">
                <a16:creationId xmlns:a16="http://schemas.microsoft.com/office/drawing/2014/main" id="{4E57D1AF-56B0-8245-B555-810DD40DFD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43051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Conclusion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4B492-0EA1-E843-B280-ED9D6601F0C5}"/>
              </a:ext>
            </a:extLst>
          </p:cNvPr>
          <p:cNvSpPr txBox="1"/>
          <p:nvPr/>
        </p:nvSpPr>
        <p:spPr>
          <a:xfrm>
            <a:off x="921027" y="1199197"/>
            <a:ext cx="555292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Times New Roman" panose="02020603050405020304" pitchFamily="18" charset="0"/>
              </a:rPr>
              <a:t>Summary of 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Estimation and output feedback control: Model-based and data-driven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Gaussian mixture model with Kalman filter variants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cs typeface="Times New Roman" panose="02020603050405020304" pitchFamily="18" charset="0"/>
              </a:rPr>
              <a:t>Perron-Frobenius</a:t>
            </a:r>
            <a:r>
              <a:rPr lang="en-US" sz="2000" dirty="0">
                <a:cs typeface="Times New Roman" panose="02020603050405020304" pitchFamily="18" charset="0"/>
              </a:rPr>
              <a:t> operator approximation; application in airfoil lift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Echo-state network-based data-driven estimation for complex systems; application in traffic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Koopman spectral approach in system identification and controller design</a:t>
            </a:r>
          </a:p>
          <a:p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10DE8-BD81-174B-A73F-9239AD4B300D}"/>
              </a:ext>
            </a:extLst>
          </p:cNvPr>
          <p:cNvSpPr txBox="1"/>
          <p:nvPr/>
        </p:nvSpPr>
        <p:spPr>
          <a:xfrm>
            <a:off x="6965576" y="1199197"/>
            <a:ext cx="458024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Times New Roman" panose="02020603050405020304" pitchFamily="18" charset="0"/>
              </a:rPr>
              <a:t>Ongoing and 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Gaussian mixture model for nonlinear observations</a:t>
            </a:r>
          </a:p>
          <a:p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Convergence analysis of operator-approximation-based output-feedback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Neural network-based optimal control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Optimal sensor placement in traffic network by empirical observability</a:t>
            </a:r>
          </a:p>
          <a:p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Extension of Koopman operator theory for systems with arbitrary control input</a:t>
            </a:r>
          </a:p>
          <a:p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5AF8D47-DEDF-184E-B012-2A7D8AA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49</a:t>
            </a:fld>
            <a:endParaRPr lang="en-US"/>
          </a:p>
        </p:txBody>
      </p:sp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5ED8A7A0-A2D4-674C-B701-B3487B60777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097" name="TextBox 1096">
              <a:hlinkClick r:id="rId51" action="ppaction://hlinksldjump"/>
              <a:extLst>
                <a:ext uri="{FF2B5EF4-FFF2-40B4-BE49-F238E27FC236}">
                  <a16:creationId xmlns:a16="http://schemas.microsoft.com/office/drawing/2014/main" id="{58933549-3665-4842-8E23-6F0CA38098C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098" name="Right Arrow 1097">
              <a:hlinkClick r:id="rId51" action="ppaction://hlinksldjump"/>
              <a:extLst>
                <a:ext uri="{FF2B5EF4-FFF2-40B4-BE49-F238E27FC236}">
                  <a16:creationId xmlns:a16="http://schemas.microsoft.com/office/drawing/2014/main" id="{529B8D80-7343-F644-879F-9C616A27FC7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Right Arrow 1098">
              <a:hlinkClick r:id="rId52" action="ppaction://hlinksldjump"/>
              <a:extLst>
                <a:ext uri="{FF2B5EF4-FFF2-40B4-BE49-F238E27FC236}">
                  <a16:creationId xmlns:a16="http://schemas.microsoft.com/office/drawing/2014/main" id="{96AFFE5B-5985-C043-8792-04D2C3F49C5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Right Arrow 1099">
              <a:hlinkClick r:id="rId53" action="ppaction://hlinksldjump"/>
              <a:extLst>
                <a:ext uri="{FF2B5EF4-FFF2-40B4-BE49-F238E27FC236}">
                  <a16:creationId xmlns:a16="http://schemas.microsoft.com/office/drawing/2014/main" id="{906323AD-A35C-8245-9865-3F5E4959AF8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Right Arrow 1100">
              <a:hlinkClick r:id="rId54" action="ppaction://hlinksldjump"/>
              <a:extLst>
                <a:ext uri="{FF2B5EF4-FFF2-40B4-BE49-F238E27FC236}">
                  <a16:creationId xmlns:a16="http://schemas.microsoft.com/office/drawing/2014/main" id="{A5CBB055-8492-6C4F-84E7-9C1B1F2B74F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TextBox 1101">
              <a:hlinkClick r:id="rId55" action="ppaction://hlinksldjump"/>
              <a:extLst>
                <a:ext uri="{FF2B5EF4-FFF2-40B4-BE49-F238E27FC236}">
                  <a16:creationId xmlns:a16="http://schemas.microsoft.com/office/drawing/2014/main" id="{86CE928A-1797-F548-94A9-D296432CB862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103" name="Right Arrow 1102">
              <a:hlinkClick r:id="rId55" action="ppaction://hlinksldjump"/>
              <a:extLst>
                <a:ext uri="{FF2B5EF4-FFF2-40B4-BE49-F238E27FC236}">
                  <a16:creationId xmlns:a16="http://schemas.microsoft.com/office/drawing/2014/main" id="{33DBA62F-ED76-454B-BFC5-890DFEAE33B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Right Arrow 1103">
              <a:hlinkClick r:id="rId56" action="ppaction://hlinksldjump"/>
              <a:extLst>
                <a:ext uri="{FF2B5EF4-FFF2-40B4-BE49-F238E27FC236}">
                  <a16:creationId xmlns:a16="http://schemas.microsoft.com/office/drawing/2014/main" id="{41BCCB3F-D96B-3D4C-80E7-275AD663DA1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Right Arrow 1104">
              <a:hlinkClick r:id="rId57" action="ppaction://hlinksldjump"/>
              <a:extLst>
                <a:ext uri="{FF2B5EF4-FFF2-40B4-BE49-F238E27FC236}">
                  <a16:creationId xmlns:a16="http://schemas.microsoft.com/office/drawing/2014/main" id="{C5FA0A2B-CAC1-1347-91CD-F4301C075AC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Right Arrow 1105">
              <a:hlinkClick r:id="rId58" action="ppaction://hlinksldjump"/>
              <a:extLst>
                <a:ext uri="{FF2B5EF4-FFF2-40B4-BE49-F238E27FC236}">
                  <a16:creationId xmlns:a16="http://schemas.microsoft.com/office/drawing/2014/main" id="{7F2DF703-3DF3-764D-81D8-14EB03D6E6B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Right Arrow 1106">
              <a:hlinkClick r:id="rId59" action="ppaction://hlinksldjump"/>
              <a:extLst>
                <a:ext uri="{FF2B5EF4-FFF2-40B4-BE49-F238E27FC236}">
                  <a16:creationId xmlns:a16="http://schemas.microsoft.com/office/drawing/2014/main" id="{86645195-E6CD-C54C-A533-DA4DC5F0DBC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Right Arrow 1107">
              <a:hlinkClick r:id="rId60" action="ppaction://hlinksldjump"/>
              <a:extLst>
                <a:ext uri="{FF2B5EF4-FFF2-40B4-BE49-F238E27FC236}">
                  <a16:creationId xmlns:a16="http://schemas.microsoft.com/office/drawing/2014/main" id="{8E45E5E5-F6A5-584C-A5F1-D3D51D866CC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Right Arrow 1108">
              <a:hlinkClick r:id="rId61" action="ppaction://hlinksldjump"/>
              <a:extLst>
                <a:ext uri="{FF2B5EF4-FFF2-40B4-BE49-F238E27FC236}">
                  <a16:creationId xmlns:a16="http://schemas.microsoft.com/office/drawing/2014/main" id="{7CD12749-57D1-B443-93A7-41C0D1136F3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Right Arrow 1109">
              <a:hlinkClick r:id="rId62" action="ppaction://hlinksldjump"/>
              <a:extLst>
                <a:ext uri="{FF2B5EF4-FFF2-40B4-BE49-F238E27FC236}">
                  <a16:creationId xmlns:a16="http://schemas.microsoft.com/office/drawing/2014/main" id="{FD4E7E0B-7554-394D-91B1-CE15CDA77AC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TextBox 1110">
              <a:hlinkClick r:id="rId63" action="ppaction://hlinksldjump"/>
              <a:extLst>
                <a:ext uri="{FF2B5EF4-FFF2-40B4-BE49-F238E27FC236}">
                  <a16:creationId xmlns:a16="http://schemas.microsoft.com/office/drawing/2014/main" id="{405B24FD-30D7-0A4D-BD4F-E5E68CFB33F2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112" name="Right Arrow 1111">
              <a:hlinkClick r:id="rId63" action="ppaction://hlinksldjump"/>
              <a:extLst>
                <a:ext uri="{FF2B5EF4-FFF2-40B4-BE49-F238E27FC236}">
                  <a16:creationId xmlns:a16="http://schemas.microsoft.com/office/drawing/2014/main" id="{A6273739-72C2-DB45-857A-A16231B6EB3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Right Arrow 1112">
              <a:hlinkClick r:id="rId64" action="ppaction://hlinksldjump"/>
              <a:extLst>
                <a:ext uri="{FF2B5EF4-FFF2-40B4-BE49-F238E27FC236}">
                  <a16:creationId xmlns:a16="http://schemas.microsoft.com/office/drawing/2014/main" id="{CC030858-30B7-F649-B090-942E6E82A0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Right Arrow 1113">
              <a:hlinkClick r:id="rId65" action="ppaction://hlinksldjump"/>
              <a:extLst>
                <a:ext uri="{FF2B5EF4-FFF2-40B4-BE49-F238E27FC236}">
                  <a16:creationId xmlns:a16="http://schemas.microsoft.com/office/drawing/2014/main" id="{881555E3-CC84-B240-9931-46F30753CEE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Right Arrow 1114">
              <a:hlinkClick r:id="rId66" action="ppaction://hlinksldjump"/>
              <a:extLst>
                <a:ext uri="{FF2B5EF4-FFF2-40B4-BE49-F238E27FC236}">
                  <a16:creationId xmlns:a16="http://schemas.microsoft.com/office/drawing/2014/main" id="{5FDECE8F-985F-B34D-849F-0C9B499FDA2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Right Arrow 1115">
              <a:hlinkClick r:id="rId67" action="ppaction://hlinksldjump"/>
              <a:extLst>
                <a:ext uri="{FF2B5EF4-FFF2-40B4-BE49-F238E27FC236}">
                  <a16:creationId xmlns:a16="http://schemas.microsoft.com/office/drawing/2014/main" id="{3837A090-EE44-9943-8EE0-BAD984E5DEB5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7" name="Right Arrow 1116">
              <a:hlinkClick r:id="rId68" action="ppaction://hlinksldjump"/>
              <a:extLst>
                <a:ext uri="{FF2B5EF4-FFF2-40B4-BE49-F238E27FC236}">
                  <a16:creationId xmlns:a16="http://schemas.microsoft.com/office/drawing/2014/main" id="{1CC3FF57-1DDE-3B40-8DD1-C0838F27608B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Right Arrow 1117">
              <a:hlinkClick r:id="rId69" action="ppaction://hlinksldjump"/>
              <a:extLst>
                <a:ext uri="{FF2B5EF4-FFF2-40B4-BE49-F238E27FC236}">
                  <a16:creationId xmlns:a16="http://schemas.microsoft.com/office/drawing/2014/main" id="{F2CE8EC8-494C-A445-9678-CC7FB43DB98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Right Arrow 1118">
              <a:hlinkClick r:id="rId70" action="ppaction://hlinksldjump"/>
              <a:extLst>
                <a:ext uri="{FF2B5EF4-FFF2-40B4-BE49-F238E27FC236}">
                  <a16:creationId xmlns:a16="http://schemas.microsoft.com/office/drawing/2014/main" id="{50C091AE-73BC-AA4D-8AD1-735AE23B1EA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Right Arrow 1119">
              <a:hlinkClick r:id="rId71" action="ppaction://hlinksldjump"/>
              <a:extLst>
                <a:ext uri="{FF2B5EF4-FFF2-40B4-BE49-F238E27FC236}">
                  <a16:creationId xmlns:a16="http://schemas.microsoft.com/office/drawing/2014/main" id="{BCF09723-BB12-1A49-B4DC-03A383E7A1DC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Right Arrow 1120">
              <a:hlinkClick r:id="rId72" action="ppaction://hlinksldjump"/>
              <a:extLst>
                <a:ext uri="{FF2B5EF4-FFF2-40B4-BE49-F238E27FC236}">
                  <a16:creationId xmlns:a16="http://schemas.microsoft.com/office/drawing/2014/main" id="{D3220C67-1466-AE4D-B1E4-18F3D135A7AA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Right Arrow 1121">
              <a:hlinkClick r:id="rId73" action="ppaction://hlinksldjump"/>
              <a:extLst>
                <a:ext uri="{FF2B5EF4-FFF2-40B4-BE49-F238E27FC236}">
                  <a16:creationId xmlns:a16="http://schemas.microsoft.com/office/drawing/2014/main" id="{1D0C1369-1E1D-D949-AD4F-C11B3758139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TextBox 1122">
              <a:hlinkClick r:id="rId74" action="ppaction://hlinksldjump"/>
              <a:extLst>
                <a:ext uri="{FF2B5EF4-FFF2-40B4-BE49-F238E27FC236}">
                  <a16:creationId xmlns:a16="http://schemas.microsoft.com/office/drawing/2014/main" id="{30D25E77-7F06-9C4B-94AB-556A3D828D0F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124" name="Right Arrow 1123">
              <a:hlinkClick r:id="rId74" action="ppaction://hlinksldjump"/>
              <a:extLst>
                <a:ext uri="{FF2B5EF4-FFF2-40B4-BE49-F238E27FC236}">
                  <a16:creationId xmlns:a16="http://schemas.microsoft.com/office/drawing/2014/main" id="{2B44B006-7388-7846-AF54-BC76920C691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Right Arrow 1124">
              <a:hlinkClick r:id="rId75" action="ppaction://hlinksldjump"/>
              <a:extLst>
                <a:ext uri="{FF2B5EF4-FFF2-40B4-BE49-F238E27FC236}">
                  <a16:creationId xmlns:a16="http://schemas.microsoft.com/office/drawing/2014/main" id="{23DB1B8E-0551-6E44-BA2F-D06DE8EB6A92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Right Arrow 1125">
              <a:hlinkClick r:id="rId76" action="ppaction://hlinksldjump"/>
              <a:extLst>
                <a:ext uri="{FF2B5EF4-FFF2-40B4-BE49-F238E27FC236}">
                  <a16:creationId xmlns:a16="http://schemas.microsoft.com/office/drawing/2014/main" id="{345057E3-411B-9241-BD6D-6F4A2F23D5D5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Right Arrow 1126">
              <a:hlinkClick r:id="rId77" action="ppaction://hlinksldjump"/>
              <a:extLst>
                <a:ext uri="{FF2B5EF4-FFF2-40B4-BE49-F238E27FC236}">
                  <a16:creationId xmlns:a16="http://schemas.microsoft.com/office/drawing/2014/main" id="{B96B744D-F2CC-6D48-A5AE-672696D71D0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Right Arrow 1127">
              <a:hlinkClick r:id="rId78" action="ppaction://hlinksldjump"/>
              <a:extLst>
                <a:ext uri="{FF2B5EF4-FFF2-40B4-BE49-F238E27FC236}">
                  <a16:creationId xmlns:a16="http://schemas.microsoft.com/office/drawing/2014/main" id="{9215F980-EED8-1644-A66D-FAFB2D9284D3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Right Arrow 1128">
              <a:hlinkClick r:id="rId79" action="ppaction://hlinksldjump"/>
              <a:extLst>
                <a:ext uri="{FF2B5EF4-FFF2-40B4-BE49-F238E27FC236}">
                  <a16:creationId xmlns:a16="http://schemas.microsoft.com/office/drawing/2014/main" id="{75BA67A4-F653-A942-A22B-7229551E367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Right Arrow 1129">
              <a:hlinkClick r:id="rId80" action="ppaction://hlinksldjump"/>
              <a:extLst>
                <a:ext uri="{FF2B5EF4-FFF2-40B4-BE49-F238E27FC236}">
                  <a16:creationId xmlns:a16="http://schemas.microsoft.com/office/drawing/2014/main" id="{0AC791CD-21A3-9E41-B658-718C27D3EC7D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Right Arrow 1130">
              <a:hlinkClick r:id="rId81" action="ppaction://hlinksldjump"/>
              <a:extLst>
                <a:ext uri="{FF2B5EF4-FFF2-40B4-BE49-F238E27FC236}">
                  <a16:creationId xmlns:a16="http://schemas.microsoft.com/office/drawing/2014/main" id="{7AB9D08F-84D9-E244-A7EA-769C6FFC1973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Right Arrow 1131">
              <a:hlinkClick r:id="rId82" action="ppaction://hlinksldjump"/>
              <a:extLst>
                <a:ext uri="{FF2B5EF4-FFF2-40B4-BE49-F238E27FC236}">
                  <a16:creationId xmlns:a16="http://schemas.microsoft.com/office/drawing/2014/main" id="{6507F459-52A3-634A-9BBA-EC4042F7E981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TextBox 1132">
              <a:hlinkClick r:id="rId83" action="ppaction://hlinksldjump"/>
              <a:extLst>
                <a:ext uri="{FF2B5EF4-FFF2-40B4-BE49-F238E27FC236}">
                  <a16:creationId xmlns:a16="http://schemas.microsoft.com/office/drawing/2014/main" id="{2FD72623-1F02-5F4B-BB65-0AB05A40CB13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134" name="Right Arrow 1133">
              <a:hlinkClick r:id="rId83" action="ppaction://hlinksldjump"/>
              <a:extLst>
                <a:ext uri="{FF2B5EF4-FFF2-40B4-BE49-F238E27FC236}">
                  <a16:creationId xmlns:a16="http://schemas.microsoft.com/office/drawing/2014/main" id="{E7B6DD7C-B180-8348-8ED6-168492D90004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Right Arrow 1134">
              <a:hlinkClick r:id="rId84" action="ppaction://hlinksldjump"/>
              <a:extLst>
                <a:ext uri="{FF2B5EF4-FFF2-40B4-BE49-F238E27FC236}">
                  <a16:creationId xmlns:a16="http://schemas.microsoft.com/office/drawing/2014/main" id="{97A47AB9-0EA9-9A40-BAD1-A778695E6EAE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Right Arrow 1135">
              <a:hlinkClick r:id="rId85" action="ppaction://hlinksldjump"/>
              <a:extLst>
                <a:ext uri="{FF2B5EF4-FFF2-40B4-BE49-F238E27FC236}">
                  <a16:creationId xmlns:a16="http://schemas.microsoft.com/office/drawing/2014/main" id="{C194864D-5BBA-DD47-AC24-76219640949A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Right Arrow 1136">
              <a:hlinkClick r:id="rId86" action="ppaction://hlinksldjump"/>
              <a:extLst>
                <a:ext uri="{FF2B5EF4-FFF2-40B4-BE49-F238E27FC236}">
                  <a16:creationId xmlns:a16="http://schemas.microsoft.com/office/drawing/2014/main" id="{4A7545DC-46A8-EA41-8BF0-2D9FF8590D2A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8" name="Right Arrow 1137">
              <a:hlinkClick r:id="rId87" action="ppaction://hlinksldjump"/>
              <a:extLst>
                <a:ext uri="{FF2B5EF4-FFF2-40B4-BE49-F238E27FC236}">
                  <a16:creationId xmlns:a16="http://schemas.microsoft.com/office/drawing/2014/main" id="{492D8521-6B76-334F-9EAC-2876105855A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9" name="Right Arrow 1138">
              <a:hlinkClick r:id="rId88" action="ppaction://hlinksldjump"/>
              <a:extLst>
                <a:ext uri="{FF2B5EF4-FFF2-40B4-BE49-F238E27FC236}">
                  <a16:creationId xmlns:a16="http://schemas.microsoft.com/office/drawing/2014/main" id="{89330270-CAA6-3749-B7D6-7809784F3A2F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ight Arrow 1139">
              <a:hlinkClick r:id="rId89" action="ppaction://hlinksldjump"/>
              <a:extLst>
                <a:ext uri="{FF2B5EF4-FFF2-40B4-BE49-F238E27FC236}">
                  <a16:creationId xmlns:a16="http://schemas.microsoft.com/office/drawing/2014/main" id="{2BAA1C63-BA63-9947-A143-956418E913B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Right Arrow 1140">
              <a:hlinkClick r:id="rId90" action="ppaction://hlinksldjump"/>
              <a:extLst>
                <a:ext uri="{FF2B5EF4-FFF2-40B4-BE49-F238E27FC236}">
                  <a16:creationId xmlns:a16="http://schemas.microsoft.com/office/drawing/2014/main" id="{3A1B08E6-04DD-F04A-94AA-C8A12C2F66B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Right Arrow 1141">
              <a:hlinkClick r:id="rId91" action="ppaction://hlinksldjump"/>
              <a:extLst>
                <a:ext uri="{FF2B5EF4-FFF2-40B4-BE49-F238E27FC236}">
                  <a16:creationId xmlns:a16="http://schemas.microsoft.com/office/drawing/2014/main" id="{613F9B89-8E63-744F-A4A5-222243873B9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ight Arrow 1142">
              <a:hlinkClick r:id="rId92" action="ppaction://hlinksldjump"/>
              <a:extLst>
                <a:ext uri="{FF2B5EF4-FFF2-40B4-BE49-F238E27FC236}">
                  <a16:creationId xmlns:a16="http://schemas.microsoft.com/office/drawing/2014/main" id="{50F0D927-D4B6-B24D-AAEF-69B1A240A34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Right Arrow 1143">
              <a:hlinkClick r:id="rId93" action="ppaction://hlinksldjump"/>
              <a:extLst>
                <a:ext uri="{FF2B5EF4-FFF2-40B4-BE49-F238E27FC236}">
                  <a16:creationId xmlns:a16="http://schemas.microsoft.com/office/drawing/2014/main" id="{BE820715-EA0B-9445-A711-9AB1182BE06F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1835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5278BB-68AB-6A41-B1BF-73B10988AAB3}"/>
              </a:ext>
            </a:extLst>
          </p:cNvPr>
          <p:cNvPicPr>
            <a:picLocks noChangeAspect="1"/>
          </p:cNvPicPr>
          <p:nvPr/>
        </p:nvPicPr>
        <p:blipFill rotWithShape="1">
          <a:blip r:embed="rId52"/>
          <a:srcRect b="2910"/>
          <a:stretch/>
        </p:blipFill>
        <p:spPr>
          <a:xfrm>
            <a:off x="2382709" y="1580999"/>
            <a:ext cx="7426581" cy="2633384"/>
          </a:xfrm>
          <a:prstGeom prst="rect">
            <a:avLst/>
          </a:prstGeom>
        </p:spPr>
      </p:pic>
      <p:sp>
        <p:nvSpPr>
          <p:cNvPr id="5" name="Google Shape;195;p35">
            <a:extLst>
              <a:ext uri="{FF2B5EF4-FFF2-40B4-BE49-F238E27FC236}">
                <a16:creationId xmlns:a16="http://schemas.microsoft.com/office/drawing/2014/main" id="{1B640A24-779A-BF40-AE1A-FF34DBA89299}"/>
              </a:ext>
            </a:extLst>
          </p:cNvPr>
          <p:cNvSpPr txBox="1">
            <a:spLocks/>
          </p:cNvSpPr>
          <p:nvPr/>
        </p:nvSpPr>
        <p:spPr>
          <a:xfrm>
            <a:off x="1691309" y="559908"/>
            <a:ext cx="8809383" cy="998789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75" b="1" dirty="0">
                <a:latin typeface="+mn-lt"/>
                <a:cs typeface="Times New Roman" panose="02020603050405020304" pitchFamily="18" charset="0"/>
              </a:rPr>
              <a:t>Estimation and Control of Nonlinear Systems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0E663F-638B-E64E-B3B0-4B2E4AFC5AF8}"/>
              </a:ext>
            </a:extLst>
          </p:cNvPr>
          <p:cNvSpPr/>
          <p:nvPr/>
        </p:nvSpPr>
        <p:spPr>
          <a:xfrm rot="18667565">
            <a:off x="4296914" y="1312098"/>
            <a:ext cx="1727392" cy="3062705"/>
          </a:xfrm>
          <a:prstGeom prst="ellipse">
            <a:avLst/>
          </a:prstGeom>
          <a:solidFill>
            <a:schemeClr val="accent6">
              <a:lumMod val="20000"/>
              <a:lumOff val="80000"/>
              <a:alpha val="29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BAFB9-2F14-B54C-A94D-23A2C44C984A}"/>
              </a:ext>
            </a:extLst>
          </p:cNvPr>
          <p:cNvSpPr txBox="1"/>
          <p:nvPr/>
        </p:nvSpPr>
        <p:spPr>
          <a:xfrm>
            <a:off x="1691309" y="4674334"/>
            <a:ext cx="2468097" cy="369332"/>
          </a:xfrm>
          <a:prstGeom prst="rect">
            <a:avLst/>
          </a:prstGeom>
          <a:noFill/>
          <a:ln cap="rnd">
            <a:solidFill>
              <a:schemeClr val="tx1"/>
            </a:solidFill>
          </a:ln>
          <a:effectLst>
            <a:outerShdw blurRad="139700" dist="50800" dir="5400000" algn="ctr" rotWithShape="0">
              <a:srgbClr val="000000">
                <a:alpha val="60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dirty="0"/>
              <a:t>Model-based algorithms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1D8B01-A057-F14B-80C6-60D8E117FA56}"/>
              </a:ext>
            </a:extLst>
          </p:cNvPr>
          <p:cNvSpPr txBox="1"/>
          <p:nvPr/>
        </p:nvSpPr>
        <p:spPr>
          <a:xfrm>
            <a:off x="7089389" y="4674334"/>
            <a:ext cx="2468097" cy="369332"/>
          </a:xfrm>
          <a:prstGeom prst="rect">
            <a:avLst/>
          </a:prstGeom>
          <a:noFill/>
          <a:ln cap="rnd">
            <a:solidFill>
              <a:schemeClr val="tx1"/>
            </a:solidFill>
          </a:ln>
          <a:effectLst>
            <a:outerShdw blurRad="139700" dist="50800" dir="5400000" algn="ctr" rotWithShape="0">
              <a:srgbClr val="000000">
                <a:alpha val="60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dirty="0"/>
              <a:t>Model-free algorithms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FFC7AC5F-1F30-E64D-B8C1-907F6F399B6A}"/>
              </a:ext>
            </a:extLst>
          </p:cNvPr>
          <p:cNvSpPr/>
          <p:nvPr/>
        </p:nvSpPr>
        <p:spPr>
          <a:xfrm rot="2424465">
            <a:off x="3796174" y="3645583"/>
            <a:ext cx="785039" cy="983066"/>
          </a:xfrm>
          <a:prstGeom prst="downArrow">
            <a:avLst>
              <a:gd name="adj1" fmla="val 50000"/>
              <a:gd name="adj2" fmla="val 46664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474E219C-0541-994D-969B-6D319B6EFE22}"/>
              </a:ext>
            </a:extLst>
          </p:cNvPr>
          <p:cNvSpPr/>
          <p:nvPr/>
        </p:nvSpPr>
        <p:spPr>
          <a:xfrm rot="18889366">
            <a:off x="6489671" y="3641764"/>
            <a:ext cx="785039" cy="983066"/>
          </a:xfrm>
          <a:prstGeom prst="downArrow">
            <a:avLst>
              <a:gd name="adj1" fmla="val 50000"/>
              <a:gd name="adj2" fmla="val 46664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476D2D-C431-BB4F-B614-C6AD4D449CEE}"/>
              </a:ext>
            </a:extLst>
          </p:cNvPr>
          <p:cNvSpPr txBox="1"/>
          <p:nvPr/>
        </p:nvSpPr>
        <p:spPr>
          <a:xfrm>
            <a:off x="1297279" y="5364285"/>
            <a:ext cx="3508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Gaussian mixture-based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Perron-Frobenius</a:t>
            </a:r>
            <a:r>
              <a:rPr lang="en-US" dirty="0"/>
              <a:t> operator approximation-based methods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BDBA5-FF59-7D43-B82D-E0D70612496D}"/>
              </a:ext>
            </a:extLst>
          </p:cNvPr>
          <p:cNvSpPr txBox="1"/>
          <p:nvPr/>
        </p:nvSpPr>
        <p:spPr>
          <a:xfrm>
            <a:off x="6327368" y="5228310"/>
            <a:ext cx="3992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Echo-state network-based prediction and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Koopman operator-based model-identification and control design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6DE35B4-D699-9640-99EC-542B7B2C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921632"/>
            <a:ext cx="2743200" cy="365125"/>
          </a:xfrm>
        </p:spPr>
        <p:txBody>
          <a:bodyPr/>
          <a:lstStyle/>
          <a:p>
            <a:fld id="{5C13CF6D-2953-F34F-9405-3AE60E495558}" type="slidenum">
              <a:rPr lang="en-US" smtClean="0"/>
              <a:t>5</a:t>
            </a:fld>
            <a:endParaRPr lang="en-US"/>
          </a:p>
        </p:txBody>
      </p:sp>
      <p:grpSp>
        <p:nvGrpSpPr>
          <p:cNvPr id="1299" name="Group 1298">
            <a:extLst>
              <a:ext uri="{FF2B5EF4-FFF2-40B4-BE49-F238E27FC236}">
                <a16:creationId xmlns:a16="http://schemas.microsoft.com/office/drawing/2014/main" id="{0BF1A06E-8895-F745-8A2C-30F5B944905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251" name="TextBox 1250">
              <a:hlinkClick r:id="rId53" action="ppaction://hlinksldjump"/>
              <a:extLst>
                <a:ext uri="{FF2B5EF4-FFF2-40B4-BE49-F238E27FC236}">
                  <a16:creationId xmlns:a16="http://schemas.microsoft.com/office/drawing/2014/main" id="{70AD8D3C-4B80-1245-BFFF-5C5784A7EBF6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252" name="Right Arrow 1251">
              <a:hlinkClick r:id="rId53" action="ppaction://hlinksldjump"/>
              <a:extLst>
                <a:ext uri="{FF2B5EF4-FFF2-40B4-BE49-F238E27FC236}">
                  <a16:creationId xmlns:a16="http://schemas.microsoft.com/office/drawing/2014/main" id="{3B4FB114-0B02-8049-B82D-4369E666302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3" name="Right Arrow 1252">
              <a:hlinkClick r:id="rId54" action="ppaction://hlinksldjump"/>
              <a:extLst>
                <a:ext uri="{FF2B5EF4-FFF2-40B4-BE49-F238E27FC236}">
                  <a16:creationId xmlns:a16="http://schemas.microsoft.com/office/drawing/2014/main" id="{6D9F95D6-B980-C142-8FDB-45FFDBA6434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4" name="Right Arrow 1253">
              <a:hlinkClick r:id="rId55" action="ppaction://hlinksldjump"/>
              <a:extLst>
                <a:ext uri="{FF2B5EF4-FFF2-40B4-BE49-F238E27FC236}">
                  <a16:creationId xmlns:a16="http://schemas.microsoft.com/office/drawing/2014/main" id="{3E598EA5-C576-084E-9F11-448F78D1BA4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5" name="Right Arrow 1254">
              <a:hlinkClick r:id="rId56" action="ppaction://hlinksldjump"/>
              <a:extLst>
                <a:ext uri="{FF2B5EF4-FFF2-40B4-BE49-F238E27FC236}">
                  <a16:creationId xmlns:a16="http://schemas.microsoft.com/office/drawing/2014/main" id="{C0D29A69-2FF8-C248-9A6B-A4AF81EF1A3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6" name="TextBox 1255">
              <a:hlinkClick r:id="rId57" action="ppaction://hlinksldjump"/>
              <a:extLst>
                <a:ext uri="{FF2B5EF4-FFF2-40B4-BE49-F238E27FC236}">
                  <a16:creationId xmlns:a16="http://schemas.microsoft.com/office/drawing/2014/main" id="{75ACC5D0-011D-744D-9F67-7C8FD8D1CF48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257" name="Right Arrow 1256">
              <a:hlinkClick r:id="rId57" action="ppaction://hlinksldjump"/>
              <a:extLst>
                <a:ext uri="{FF2B5EF4-FFF2-40B4-BE49-F238E27FC236}">
                  <a16:creationId xmlns:a16="http://schemas.microsoft.com/office/drawing/2014/main" id="{B5A9750B-1556-9441-ACD1-549E244770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8" name="Right Arrow 1257">
              <a:hlinkClick r:id="rId58" action="ppaction://hlinksldjump"/>
              <a:extLst>
                <a:ext uri="{FF2B5EF4-FFF2-40B4-BE49-F238E27FC236}">
                  <a16:creationId xmlns:a16="http://schemas.microsoft.com/office/drawing/2014/main" id="{F37118C0-B8D6-604D-943F-7368238B648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9" name="Right Arrow 1258">
              <a:hlinkClick r:id="rId59" action="ppaction://hlinksldjump"/>
              <a:extLst>
                <a:ext uri="{FF2B5EF4-FFF2-40B4-BE49-F238E27FC236}">
                  <a16:creationId xmlns:a16="http://schemas.microsoft.com/office/drawing/2014/main" id="{53C06CC6-F8C2-FC4C-A56F-CF4D16ECC39B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0" name="Right Arrow 1259">
              <a:hlinkClick r:id="rId60" action="ppaction://hlinksldjump"/>
              <a:extLst>
                <a:ext uri="{FF2B5EF4-FFF2-40B4-BE49-F238E27FC236}">
                  <a16:creationId xmlns:a16="http://schemas.microsoft.com/office/drawing/2014/main" id="{30EAB1CD-D44C-6A45-84E9-FFA38B7A84A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1" name="Right Arrow 1260">
              <a:hlinkClick r:id="rId61" action="ppaction://hlinksldjump"/>
              <a:extLst>
                <a:ext uri="{FF2B5EF4-FFF2-40B4-BE49-F238E27FC236}">
                  <a16:creationId xmlns:a16="http://schemas.microsoft.com/office/drawing/2014/main" id="{0108A7A6-B2B5-4C42-9B81-8FF3455A1EA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2" name="Right Arrow 1261">
              <a:hlinkClick r:id="rId62" action="ppaction://hlinksldjump"/>
              <a:extLst>
                <a:ext uri="{FF2B5EF4-FFF2-40B4-BE49-F238E27FC236}">
                  <a16:creationId xmlns:a16="http://schemas.microsoft.com/office/drawing/2014/main" id="{D354791C-C7D1-9946-A2CD-4C1729929E8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3" name="Right Arrow 1262">
              <a:hlinkClick r:id="rId63" action="ppaction://hlinksldjump"/>
              <a:extLst>
                <a:ext uri="{FF2B5EF4-FFF2-40B4-BE49-F238E27FC236}">
                  <a16:creationId xmlns:a16="http://schemas.microsoft.com/office/drawing/2014/main" id="{0CF5804D-125A-8545-9F0C-9216856A96E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4" name="Right Arrow 1263">
              <a:hlinkClick r:id="rId64" action="ppaction://hlinksldjump"/>
              <a:extLst>
                <a:ext uri="{FF2B5EF4-FFF2-40B4-BE49-F238E27FC236}">
                  <a16:creationId xmlns:a16="http://schemas.microsoft.com/office/drawing/2014/main" id="{EA9FED5B-85BA-6344-87AF-6A0615CA22A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5" name="TextBox 1264">
              <a:hlinkClick r:id="rId65" action="ppaction://hlinksldjump"/>
              <a:extLst>
                <a:ext uri="{FF2B5EF4-FFF2-40B4-BE49-F238E27FC236}">
                  <a16:creationId xmlns:a16="http://schemas.microsoft.com/office/drawing/2014/main" id="{3F87E458-6341-F740-A389-D56155012838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266" name="Right Arrow 1265">
              <a:hlinkClick r:id="rId65" action="ppaction://hlinksldjump"/>
              <a:extLst>
                <a:ext uri="{FF2B5EF4-FFF2-40B4-BE49-F238E27FC236}">
                  <a16:creationId xmlns:a16="http://schemas.microsoft.com/office/drawing/2014/main" id="{1687FC19-80FF-E846-9806-2762FB4B1D36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7" name="Right Arrow 1266">
              <a:hlinkClick r:id="rId66" action="ppaction://hlinksldjump"/>
              <a:extLst>
                <a:ext uri="{FF2B5EF4-FFF2-40B4-BE49-F238E27FC236}">
                  <a16:creationId xmlns:a16="http://schemas.microsoft.com/office/drawing/2014/main" id="{AC4C1AD0-7BA9-E341-AB61-2E4CA17A5DA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8" name="Right Arrow 1267">
              <a:hlinkClick r:id="rId67" action="ppaction://hlinksldjump"/>
              <a:extLst>
                <a:ext uri="{FF2B5EF4-FFF2-40B4-BE49-F238E27FC236}">
                  <a16:creationId xmlns:a16="http://schemas.microsoft.com/office/drawing/2014/main" id="{658B1EF7-6F0D-4C45-BB5C-56C02602832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9" name="Right Arrow 1268">
              <a:hlinkClick r:id="rId68" action="ppaction://hlinksldjump"/>
              <a:extLst>
                <a:ext uri="{FF2B5EF4-FFF2-40B4-BE49-F238E27FC236}">
                  <a16:creationId xmlns:a16="http://schemas.microsoft.com/office/drawing/2014/main" id="{0ED921F4-CD38-B34D-9424-56EED20D0414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0" name="Right Arrow 1269">
              <a:hlinkClick r:id="rId69" action="ppaction://hlinksldjump"/>
              <a:extLst>
                <a:ext uri="{FF2B5EF4-FFF2-40B4-BE49-F238E27FC236}">
                  <a16:creationId xmlns:a16="http://schemas.microsoft.com/office/drawing/2014/main" id="{5D05BE3D-E6D1-0E4E-8BDE-4928FD76762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1" name="Right Arrow 1270">
              <a:hlinkClick r:id="rId70" action="ppaction://hlinksldjump"/>
              <a:extLst>
                <a:ext uri="{FF2B5EF4-FFF2-40B4-BE49-F238E27FC236}">
                  <a16:creationId xmlns:a16="http://schemas.microsoft.com/office/drawing/2014/main" id="{F72892C9-A0A6-3F4B-9220-03F9F54F66AE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2" name="Right Arrow 1271">
              <a:hlinkClick r:id="rId71" action="ppaction://hlinksldjump"/>
              <a:extLst>
                <a:ext uri="{FF2B5EF4-FFF2-40B4-BE49-F238E27FC236}">
                  <a16:creationId xmlns:a16="http://schemas.microsoft.com/office/drawing/2014/main" id="{1D4FAB49-916C-9848-9153-FD1C9A811C2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3" name="Right Arrow 1272">
              <a:hlinkClick r:id="rId72" action="ppaction://hlinksldjump"/>
              <a:extLst>
                <a:ext uri="{FF2B5EF4-FFF2-40B4-BE49-F238E27FC236}">
                  <a16:creationId xmlns:a16="http://schemas.microsoft.com/office/drawing/2014/main" id="{B60DA721-CFBF-E845-B491-18CA8979FBA7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4" name="Right Arrow 1273">
              <a:hlinkClick r:id="rId73" action="ppaction://hlinksldjump"/>
              <a:extLst>
                <a:ext uri="{FF2B5EF4-FFF2-40B4-BE49-F238E27FC236}">
                  <a16:creationId xmlns:a16="http://schemas.microsoft.com/office/drawing/2014/main" id="{7158729C-38B5-D24C-BAD8-2245D09D9E1F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5" name="Right Arrow 1274">
              <a:hlinkClick r:id="rId74" action="ppaction://hlinksldjump"/>
              <a:extLst>
                <a:ext uri="{FF2B5EF4-FFF2-40B4-BE49-F238E27FC236}">
                  <a16:creationId xmlns:a16="http://schemas.microsoft.com/office/drawing/2014/main" id="{1EED1EEC-7B5E-344A-AFE0-0ACDCF25B173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6" name="Right Arrow 1275">
              <a:hlinkClick r:id="rId75" action="ppaction://hlinksldjump"/>
              <a:extLst>
                <a:ext uri="{FF2B5EF4-FFF2-40B4-BE49-F238E27FC236}">
                  <a16:creationId xmlns:a16="http://schemas.microsoft.com/office/drawing/2014/main" id="{E11EBEAA-DDAF-664B-A2DC-6C1CF7F7A15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7" name="TextBox 1276">
              <a:hlinkClick r:id="rId76" action="ppaction://hlinksldjump"/>
              <a:extLst>
                <a:ext uri="{FF2B5EF4-FFF2-40B4-BE49-F238E27FC236}">
                  <a16:creationId xmlns:a16="http://schemas.microsoft.com/office/drawing/2014/main" id="{318B501F-5400-2949-9610-DE2441095027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278" name="Right Arrow 1277">
              <a:hlinkClick r:id="rId76" action="ppaction://hlinksldjump"/>
              <a:extLst>
                <a:ext uri="{FF2B5EF4-FFF2-40B4-BE49-F238E27FC236}">
                  <a16:creationId xmlns:a16="http://schemas.microsoft.com/office/drawing/2014/main" id="{AFC762BC-E401-B446-BEC0-3E48BEB50812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9" name="Right Arrow 1278">
              <a:hlinkClick r:id="rId77" action="ppaction://hlinksldjump"/>
              <a:extLst>
                <a:ext uri="{FF2B5EF4-FFF2-40B4-BE49-F238E27FC236}">
                  <a16:creationId xmlns:a16="http://schemas.microsoft.com/office/drawing/2014/main" id="{978F691B-3776-DC43-95DF-2BFADB6F6F63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0" name="Right Arrow 1279">
              <a:hlinkClick r:id="rId78" action="ppaction://hlinksldjump"/>
              <a:extLst>
                <a:ext uri="{FF2B5EF4-FFF2-40B4-BE49-F238E27FC236}">
                  <a16:creationId xmlns:a16="http://schemas.microsoft.com/office/drawing/2014/main" id="{1D852292-EF3B-224F-9554-BBFC6ACBD5C1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1" name="Right Arrow 1280">
              <a:hlinkClick r:id="rId79" action="ppaction://hlinksldjump"/>
              <a:extLst>
                <a:ext uri="{FF2B5EF4-FFF2-40B4-BE49-F238E27FC236}">
                  <a16:creationId xmlns:a16="http://schemas.microsoft.com/office/drawing/2014/main" id="{819F5E7C-61B0-F34A-BF2D-0C65510023C1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2" name="Right Arrow 1281">
              <a:hlinkClick r:id="rId80" action="ppaction://hlinksldjump"/>
              <a:extLst>
                <a:ext uri="{FF2B5EF4-FFF2-40B4-BE49-F238E27FC236}">
                  <a16:creationId xmlns:a16="http://schemas.microsoft.com/office/drawing/2014/main" id="{F07C551C-D9CC-E941-968D-7A81A515BB87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3" name="Right Arrow 1282">
              <a:hlinkClick r:id="rId81" action="ppaction://hlinksldjump"/>
              <a:extLst>
                <a:ext uri="{FF2B5EF4-FFF2-40B4-BE49-F238E27FC236}">
                  <a16:creationId xmlns:a16="http://schemas.microsoft.com/office/drawing/2014/main" id="{FF52F13D-D4CF-DC49-AEC1-7276E086E260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4" name="Right Arrow 1283">
              <a:hlinkClick r:id="rId82" action="ppaction://hlinksldjump"/>
              <a:extLst>
                <a:ext uri="{FF2B5EF4-FFF2-40B4-BE49-F238E27FC236}">
                  <a16:creationId xmlns:a16="http://schemas.microsoft.com/office/drawing/2014/main" id="{16BF5109-2E88-8A41-9D32-DF45D73AD731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5" name="Right Arrow 1284">
              <a:hlinkClick r:id="rId83" action="ppaction://hlinksldjump"/>
              <a:extLst>
                <a:ext uri="{FF2B5EF4-FFF2-40B4-BE49-F238E27FC236}">
                  <a16:creationId xmlns:a16="http://schemas.microsoft.com/office/drawing/2014/main" id="{EBC1000D-3E3F-0B46-82BD-6A695F7F90D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6" name="Right Arrow 1285">
              <a:hlinkClick r:id="rId84" action="ppaction://hlinksldjump"/>
              <a:extLst>
                <a:ext uri="{FF2B5EF4-FFF2-40B4-BE49-F238E27FC236}">
                  <a16:creationId xmlns:a16="http://schemas.microsoft.com/office/drawing/2014/main" id="{C55609EC-E3FB-9944-8B60-5ECA8EADEDC2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7" name="TextBox 1286">
              <a:hlinkClick r:id="rId85" action="ppaction://hlinksldjump"/>
              <a:extLst>
                <a:ext uri="{FF2B5EF4-FFF2-40B4-BE49-F238E27FC236}">
                  <a16:creationId xmlns:a16="http://schemas.microsoft.com/office/drawing/2014/main" id="{622017BB-5EEC-6645-990E-FFA01AA88500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288" name="Right Arrow 1287">
              <a:hlinkClick r:id="rId85" action="ppaction://hlinksldjump"/>
              <a:extLst>
                <a:ext uri="{FF2B5EF4-FFF2-40B4-BE49-F238E27FC236}">
                  <a16:creationId xmlns:a16="http://schemas.microsoft.com/office/drawing/2014/main" id="{DF415454-45AA-CE42-93C2-3C6496B07AE0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9" name="Right Arrow 1288">
              <a:hlinkClick r:id="rId86" action="ppaction://hlinksldjump"/>
              <a:extLst>
                <a:ext uri="{FF2B5EF4-FFF2-40B4-BE49-F238E27FC236}">
                  <a16:creationId xmlns:a16="http://schemas.microsoft.com/office/drawing/2014/main" id="{160EC105-354E-DC46-A11D-0FB71738E651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0" name="Right Arrow 1289">
              <a:hlinkClick r:id="rId87" action="ppaction://hlinksldjump"/>
              <a:extLst>
                <a:ext uri="{FF2B5EF4-FFF2-40B4-BE49-F238E27FC236}">
                  <a16:creationId xmlns:a16="http://schemas.microsoft.com/office/drawing/2014/main" id="{A4C6AC8E-0B6B-E34F-8EBF-2825EA718DDF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1" name="Right Arrow 1290">
              <a:hlinkClick r:id="rId88" action="ppaction://hlinksldjump"/>
              <a:extLst>
                <a:ext uri="{FF2B5EF4-FFF2-40B4-BE49-F238E27FC236}">
                  <a16:creationId xmlns:a16="http://schemas.microsoft.com/office/drawing/2014/main" id="{95FAA242-0E96-CA47-808C-CF3FE172B26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2" name="Right Arrow 1291">
              <a:hlinkClick r:id="rId89" action="ppaction://hlinksldjump"/>
              <a:extLst>
                <a:ext uri="{FF2B5EF4-FFF2-40B4-BE49-F238E27FC236}">
                  <a16:creationId xmlns:a16="http://schemas.microsoft.com/office/drawing/2014/main" id="{B0F48D1F-560A-5341-985D-3CE40BB84ED6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3" name="Right Arrow 1292">
              <a:hlinkClick r:id="rId90" action="ppaction://hlinksldjump"/>
              <a:extLst>
                <a:ext uri="{FF2B5EF4-FFF2-40B4-BE49-F238E27FC236}">
                  <a16:creationId xmlns:a16="http://schemas.microsoft.com/office/drawing/2014/main" id="{2BE73812-6C57-574E-9C8E-D59F0CE9AE7B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4" name="Right Arrow 1293">
              <a:hlinkClick r:id="rId91" action="ppaction://hlinksldjump"/>
              <a:extLst>
                <a:ext uri="{FF2B5EF4-FFF2-40B4-BE49-F238E27FC236}">
                  <a16:creationId xmlns:a16="http://schemas.microsoft.com/office/drawing/2014/main" id="{D2CBF774-A463-B744-84A6-2AD319E09E3B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5" name="Right Arrow 1294">
              <a:hlinkClick r:id="rId92" action="ppaction://hlinksldjump"/>
              <a:extLst>
                <a:ext uri="{FF2B5EF4-FFF2-40B4-BE49-F238E27FC236}">
                  <a16:creationId xmlns:a16="http://schemas.microsoft.com/office/drawing/2014/main" id="{3BB4CE8C-B9A3-D64A-90F0-8668F750AC84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6" name="Right Arrow 1295">
              <a:hlinkClick r:id="rId93" action="ppaction://hlinksldjump"/>
              <a:extLst>
                <a:ext uri="{FF2B5EF4-FFF2-40B4-BE49-F238E27FC236}">
                  <a16:creationId xmlns:a16="http://schemas.microsoft.com/office/drawing/2014/main" id="{317BA319-D876-564C-A421-90E7A98ECAAF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7" name="Right Arrow 1296">
              <a:hlinkClick r:id="rId94" action="ppaction://hlinksldjump"/>
              <a:extLst>
                <a:ext uri="{FF2B5EF4-FFF2-40B4-BE49-F238E27FC236}">
                  <a16:creationId xmlns:a16="http://schemas.microsoft.com/office/drawing/2014/main" id="{3A5F4911-6260-F846-99B3-72D82EF7AC4E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8" name="Right Arrow 1297">
              <a:hlinkClick r:id="rId95" action="ppaction://hlinksldjump"/>
              <a:extLst>
                <a:ext uri="{FF2B5EF4-FFF2-40B4-BE49-F238E27FC236}">
                  <a16:creationId xmlns:a16="http://schemas.microsoft.com/office/drawing/2014/main" id="{31A170A6-AE43-0F4D-8B98-4B87BA9C5C4C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13183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E4DAB-609D-A64F-BD54-15C7820DB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50</a:t>
            </a:fld>
            <a:endParaRPr lang="en-US"/>
          </a:p>
        </p:txBody>
      </p:sp>
      <p:sp>
        <p:nvSpPr>
          <p:cNvPr id="896" name="Google Shape;442;p60">
            <a:extLst>
              <a:ext uri="{FF2B5EF4-FFF2-40B4-BE49-F238E27FC236}">
                <a16:creationId xmlns:a16="http://schemas.microsoft.com/office/drawing/2014/main" id="{0CF5C68E-A45C-464C-B381-B6238305B2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549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Acknowledgements</a:t>
            </a:r>
          </a:p>
        </p:txBody>
      </p:sp>
      <p:pic>
        <p:nvPicPr>
          <p:cNvPr id="901" name="Picture 900">
            <a:extLst>
              <a:ext uri="{FF2B5EF4-FFF2-40B4-BE49-F238E27FC236}">
                <a16:creationId xmlns:a16="http://schemas.microsoft.com/office/drawing/2014/main" id="{54EA60CD-ED3B-C342-9E90-973EF9EF5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116" y="3922776"/>
            <a:ext cx="6365768" cy="2935224"/>
          </a:xfrm>
          <a:prstGeom prst="rect">
            <a:avLst/>
          </a:prstGeom>
        </p:spPr>
      </p:pic>
      <p:pic>
        <p:nvPicPr>
          <p:cNvPr id="897" name="Picture 896">
            <a:extLst>
              <a:ext uri="{FF2B5EF4-FFF2-40B4-BE49-F238E27FC236}">
                <a16:creationId xmlns:a16="http://schemas.microsoft.com/office/drawing/2014/main" id="{E4A61817-9978-CD4D-9AB8-CB011EFCB8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4" t="5324" r="5822" b="5324"/>
          <a:stretch/>
        </p:blipFill>
        <p:spPr>
          <a:xfrm>
            <a:off x="629412" y="5002554"/>
            <a:ext cx="1546677" cy="1526492"/>
          </a:xfrm>
          <a:prstGeom prst="rect">
            <a:avLst/>
          </a:prstGeom>
        </p:spPr>
      </p:pic>
      <p:pic>
        <p:nvPicPr>
          <p:cNvPr id="898" name="Picture 897">
            <a:extLst>
              <a:ext uri="{FF2B5EF4-FFF2-40B4-BE49-F238E27FC236}">
                <a16:creationId xmlns:a16="http://schemas.microsoft.com/office/drawing/2014/main" id="{E5604B99-6798-8C47-AAFA-FBEA38CC3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1428" y="4930879"/>
            <a:ext cx="1661160" cy="1669842"/>
          </a:xfrm>
          <a:prstGeom prst="rect">
            <a:avLst/>
          </a:prstGeom>
        </p:spPr>
      </p:pic>
      <p:sp>
        <p:nvSpPr>
          <p:cNvPr id="899" name="TextBox 898">
            <a:extLst>
              <a:ext uri="{FF2B5EF4-FFF2-40B4-BE49-F238E27FC236}">
                <a16:creationId xmlns:a16="http://schemas.microsoft.com/office/drawing/2014/main" id="{5FD0CA57-31D6-4849-AC72-E8BABA83233A}"/>
              </a:ext>
            </a:extLst>
          </p:cNvPr>
          <p:cNvSpPr txBox="1"/>
          <p:nvPr/>
        </p:nvSpPr>
        <p:spPr>
          <a:xfrm>
            <a:off x="492252" y="1032236"/>
            <a:ext cx="83698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Adviser: </a:t>
            </a:r>
            <a:r>
              <a:rPr lang="en-US" dirty="0"/>
              <a:t>Dr. Derek A. Paley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Committee members: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Dr. </a:t>
            </a:r>
            <a:r>
              <a:rPr lang="en-US" dirty="0" err="1"/>
              <a:t>Perinkulam</a:t>
            </a:r>
            <a:r>
              <a:rPr lang="en-US" dirty="0"/>
              <a:t> S. </a:t>
            </a:r>
            <a:r>
              <a:rPr lang="en-US" dirty="0" err="1"/>
              <a:t>Krishnaprasad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Dr. Nuno M. C. Martins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Dr. </a:t>
            </a:r>
            <a:r>
              <a:rPr lang="en-US" dirty="0" err="1"/>
              <a:t>Eyad</a:t>
            </a:r>
            <a:r>
              <a:rPr lang="en-US" dirty="0"/>
              <a:t> H. Abed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Dr. Nikhil Chopra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Collaborators: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Dr. Artur </a:t>
            </a:r>
            <a:r>
              <a:rPr lang="en-US" dirty="0" err="1"/>
              <a:t>Wolek</a:t>
            </a:r>
            <a:r>
              <a:rPr lang="en-US" dirty="0"/>
              <a:t> (Traffic prediction project)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Sheng Cheng (Cooperative search and tracking project, not in the dissertation)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Justin </a:t>
            </a:r>
            <a:r>
              <a:rPr lang="en-US" dirty="0" err="1"/>
              <a:t>Lidard</a:t>
            </a:r>
            <a:r>
              <a:rPr lang="en-US" dirty="0"/>
              <a:t> (Airfoil control project)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Emma </a:t>
            </a:r>
            <a:r>
              <a:rPr lang="en-US" dirty="0" err="1"/>
              <a:t>Thackray</a:t>
            </a:r>
            <a:r>
              <a:rPr lang="en-US" dirty="0"/>
              <a:t> (PF operator approximation)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Dr. André L. Tits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and former CDCL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Family and friends</a:t>
            </a:r>
          </a:p>
        </p:txBody>
      </p:sp>
      <p:pic>
        <p:nvPicPr>
          <p:cNvPr id="904" name="Picture 903">
            <a:extLst>
              <a:ext uri="{FF2B5EF4-FFF2-40B4-BE49-F238E27FC236}">
                <a16:creationId xmlns:a16="http://schemas.microsoft.com/office/drawing/2014/main" id="{1130FF52-0715-B443-B0EF-F5E9570538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7364" y="1180443"/>
            <a:ext cx="1411939" cy="2117909"/>
          </a:xfrm>
          <a:prstGeom prst="rect">
            <a:avLst/>
          </a:prstGeom>
        </p:spPr>
      </p:pic>
      <p:sp>
        <p:nvSpPr>
          <p:cNvPr id="905" name="TextBox 904">
            <a:extLst>
              <a:ext uri="{FF2B5EF4-FFF2-40B4-BE49-F238E27FC236}">
                <a16:creationId xmlns:a16="http://schemas.microsoft.com/office/drawing/2014/main" id="{DF129D3A-83CF-7C4A-AEB1-CB12B94955F6}"/>
              </a:ext>
            </a:extLst>
          </p:cNvPr>
          <p:cNvSpPr txBox="1"/>
          <p:nvPr/>
        </p:nvSpPr>
        <p:spPr>
          <a:xfrm>
            <a:off x="9430512" y="3378815"/>
            <a:ext cx="2485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“তোমার</a:t>
            </a:r>
            <a:r>
              <a:rPr lang="bn-IN" sz="1200" dirty="0"/>
              <a:t> পায়ের পাতা সবখানে পাতা</a:t>
            </a:r>
          </a:p>
          <a:p>
            <a:pPr algn="ctr"/>
            <a:r>
              <a:rPr lang="bn-IN" sz="1200" dirty="0"/>
              <a:t>কোনখানে রাখব প্রণাম?</a:t>
            </a:r>
            <a:r>
              <a:rPr lang="en-US" sz="1200" dirty="0"/>
              <a:t>”</a:t>
            </a:r>
          </a:p>
        </p:txBody>
      </p:sp>
      <p:sp>
        <p:nvSpPr>
          <p:cNvPr id="906" name="TextBox 905">
            <a:extLst>
              <a:ext uri="{FF2B5EF4-FFF2-40B4-BE49-F238E27FC236}">
                <a16:creationId xmlns:a16="http://schemas.microsoft.com/office/drawing/2014/main" id="{8CF37107-CEE2-5548-827A-F78613F854CD}"/>
              </a:ext>
            </a:extLst>
          </p:cNvPr>
          <p:cNvSpPr txBox="1"/>
          <p:nvPr/>
        </p:nvSpPr>
        <p:spPr>
          <a:xfrm>
            <a:off x="9720071" y="626445"/>
            <a:ext cx="1906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Rabindranath Tagore</a:t>
            </a:r>
          </a:p>
          <a:p>
            <a:pPr algn="ctr"/>
            <a:r>
              <a:rPr lang="en-US" sz="1400" dirty="0"/>
              <a:t>Bard of Bengal</a:t>
            </a:r>
          </a:p>
        </p:txBody>
      </p:sp>
    </p:spTree>
    <p:extLst>
      <p:ext uri="{BB962C8B-B14F-4D97-AF65-F5344CB8AC3E}">
        <p14:creationId xmlns:p14="http://schemas.microsoft.com/office/powerpoint/2010/main" val="2942561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5309ED-1372-DA4A-BE5E-9029DE70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6</a:t>
            </a:fld>
            <a:endParaRPr lang="en-US"/>
          </a:p>
        </p:txBody>
      </p:sp>
      <p:sp>
        <p:nvSpPr>
          <p:cNvPr id="4" name="Google Shape;195;p35">
            <a:extLst>
              <a:ext uri="{FF2B5EF4-FFF2-40B4-BE49-F238E27FC236}">
                <a16:creationId xmlns:a16="http://schemas.microsoft.com/office/drawing/2014/main" id="{8EDFBD33-50A8-A94D-A46A-CB339EF8A59C}"/>
              </a:ext>
            </a:extLst>
          </p:cNvPr>
          <p:cNvSpPr txBox="1">
            <a:spLocks/>
          </p:cNvSpPr>
          <p:nvPr/>
        </p:nvSpPr>
        <p:spPr>
          <a:xfrm>
            <a:off x="1691309" y="559908"/>
            <a:ext cx="8809383" cy="998789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75" b="1" dirty="0">
                <a:latin typeface="+mn-lt"/>
                <a:cs typeface="Times New Roman" panose="02020603050405020304" pitchFamily="18" charset="0"/>
              </a:rPr>
              <a:t>Contributions of the Dissertation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8C8CA98-3100-294A-B136-49C2FDFA577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55" name="TextBox 54">
              <a:hlinkClick r:id="rId51" action="ppaction://hlinksldjump"/>
              <a:extLst>
                <a:ext uri="{FF2B5EF4-FFF2-40B4-BE49-F238E27FC236}">
                  <a16:creationId xmlns:a16="http://schemas.microsoft.com/office/drawing/2014/main" id="{917AA380-2FB6-9A4D-A8E7-374D52E8855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56" name="Right Arrow 55">
              <a:hlinkClick r:id="rId51" action="ppaction://hlinksldjump"/>
              <a:extLst>
                <a:ext uri="{FF2B5EF4-FFF2-40B4-BE49-F238E27FC236}">
                  <a16:creationId xmlns:a16="http://schemas.microsoft.com/office/drawing/2014/main" id="{9B5C0E7A-3F61-794E-BB86-BAE68F36781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ight Arrow 56">
              <a:hlinkClick r:id="rId52" action="ppaction://hlinksldjump"/>
              <a:extLst>
                <a:ext uri="{FF2B5EF4-FFF2-40B4-BE49-F238E27FC236}">
                  <a16:creationId xmlns:a16="http://schemas.microsoft.com/office/drawing/2014/main" id="{9425BB9C-2AA0-4D45-86D4-E8922571E7F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ight Arrow 57">
              <a:hlinkClick r:id="rId53" action="ppaction://hlinksldjump"/>
              <a:extLst>
                <a:ext uri="{FF2B5EF4-FFF2-40B4-BE49-F238E27FC236}">
                  <a16:creationId xmlns:a16="http://schemas.microsoft.com/office/drawing/2014/main" id="{E16D8DA5-269D-6A4C-9201-C4CD9A61DF4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ight Arrow 58">
              <a:hlinkClick r:id="rId54" action="ppaction://hlinksldjump"/>
              <a:extLst>
                <a:ext uri="{FF2B5EF4-FFF2-40B4-BE49-F238E27FC236}">
                  <a16:creationId xmlns:a16="http://schemas.microsoft.com/office/drawing/2014/main" id="{2B359DDA-CE74-9B4B-8423-10F2D256B73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hlinkClick r:id="rId55" action="ppaction://hlinksldjump"/>
              <a:extLst>
                <a:ext uri="{FF2B5EF4-FFF2-40B4-BE49-F238E27FC236}">
                  <a16:creationId xmlns:a16="http://schemas.microsoft.com/office/drawing/2014/main" id="{4E93B4F2-5397-074C-95E8-FA66E5E5F103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61" name="Right Arrow 60">
              <a:hlinkClick r:id="rId55" action="ppaction://hlinksldjump"/>
              <a:extLst>
                <a:ext uri="{FF2B5EF4-FFF2-40B4-BE49-F238E27FC236}">
                  <a16:creationId xmlns:a16="http://schemas.microsoft.com/office/drawing/2014/main" id="{02917FFE-565F-DF4C-A6B8-A21137B8E20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ight Arrow 61">
              <a:hlinkClick r:id="rId56" action="ppaction://hlinksldjump"/>
              <a:extLst>
                <a:ext uri="{FF2B5EF4-FFF2-40B4-BE49-F238E27FC236}">
                  <a16:creationId xmlns:a16="http://schemas.microsoft.com/office/drawing/2014/main" id="{3AEA59DA-2406-8B42-B2D1-6804D49EE64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ight Arrow 62">
              <a:hlinkClick r:id="rId57" action="ppaction://hlinksldjump"/>
              <a:extLst>
                <a:ext uri="{FF2B5EF4-FFF2-40B4-BE49-F238E27FC236}">
                  <a16:creationId xmlns:a16="http://schemas.microsoft.com/office/drawing/2014/main" id="{1FF17ED8-C701-9E46-9A97-24EC0BEAB94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ight Arrow 63">
              <a:hlinkClick r:id="rId58" action="ppaction://hlinksldjump"/>
              <a:extLst>
                <a:ext uri="{FF2B5EF4-FFF2-40B4-BE49-F238E27FC236}">
                  <a16:creationId xmlns:a16="http://schemas.microsoft.com/office/drawing/2014/main" id="{8DB8130B-9DA1-8042-9D20-E5C6E20BCA5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ight Arrow 64">
              <a:hlinkClick r:id="rId59" action="ppaction://hlinksldjump"/>
              <a:extLst>
                <a:ext uri="{FF2B5EF4-FFF2-40B4-BE49-F238E27FC236}">
                  <a16:creationId xmlns:a16="http://schemas.microsoft.com/office/drawing/2014/main" id="{8627652C-6B27-7844-B7C4-4160DCF2FCB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ight Arrow 65">
              <a:hlinkClick r:id="rId60" action="ppaction://hlinksldjump"/>
              <a:extLst>
                <a:ext uri="{FF2B5EF4-FFF2-40B4-BE49-F238E27FC236}">
                  <a16:creationId xmlns:a16="http://schemas.microsoft.com/office/drawing/2014/main" id="{956513CC-7DFB-574F-8D2A-AE986D45C34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Arrow 66">
              <a:hlinkClick r:id="rId61" action="ppaction://hlinksldjump"/>
              <a:extLst>
                <a:ext uri="{FF2B5EF4-FFF2-40B4-BE49-F238E27FC236}">
                  <a16:creationId xmlns:a16="http://schemas.microsoft.com/office/drawing/2014/main" id="{F6170B50-1209-BC4C-AC0A-5FC08EC2594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Arrow 67">
              <a:hlinkClick r:id="rId62" action="ppaction://hlinksldjump"/>
              <a:extLst>
                <a:ext uri="{FF2B5EF4-FFF2-40B4-BE49-F238E27FC236}">
                  <a16:creationId xmlns:a16="http://schemas.microsoft.com/office/drawing/2014/main" id="{C86D4EED-0EA2-1A42-B193-A2BF7237924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hlinkClick r:id="rId63" action="ppaction://hlinksldjump"/>
              <a:extLst>
                <a:ext uri="{FF2B5EF4-FFF2-40B4-BE49-F238E27FC236}">
                  <a16:creationId xmlns:a16="http://schemas.microsoft.com/office/drawing/2014/main" id="{F980D05C-0C1D-EC45-B001-FF029D40D4CE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70" name="Right Arrow 69">
              <a:hlinkClick r:id="rId63" action="ppaction://hlinksldjump"/>
              <a:extLst>
                <a:ext uri="{FF2B5EF4-FFF2-40B4-BE49-F238E27FC236}">
                  <a16:creationId xmlns:a16="http://schemas.microsoft.com/office/drawing/2014/main" id="{C2C6A9C9-8927-7542-BE16-72CDCC12E936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ight Arrow 70">
              <a:hlinkClick r:id="rId64" action="ppaction://hlinksldjump"/>
              <a:extLst>
                <a:ext uri="{FF2B5EF4-FFF2-40B4-BE49-F238E27FC236}">
                  <a16:creationId xmlns:a16="http://schemas.microsoft.com/office/drawing/2014/main" id="{3334CBE1-E6F9-234B-95D5-836ECA21896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ight Arrow 71">
              <a:hlinkClick r:id="rId65" action="ppaction://hlinksldjump"/>
              <a:extLst>
                <a:ext uri="{FF2B5EF4-FFF2-40B4-BE49-F238E27FC236}">
                  <a16:creationId xmlns:a16="http://schemas.microsoft.com/office/drawing/2014/main" id="{D87C7805-B070-2245-B7B2-4F38A1D6FAC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ight Arrow 72">
              <a:hlinkClick r:id="rId66" action="ppaction://hlinksldjump"/>
              <a:extLst>
                <a:ext uri="{FF2B5EF4-FFF2-40B4-BE49-F238E27FC236}">
                  <a16:creationId xmlns:a16="http://schemas.microsoft.com/office/drawing/2014/main" id="{B9BD3554-343B-3544-8333-7A7A9F35FDE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ight Arrow 73">
              <a:hlinkClick r:id="rId67" action="ppaction://hlinksldjump"/>
              <a:extLst>
                <a:ext uri="{FF2B5EF4-FFF2-40B4-BE49-F238E27FC236}">
                  <a16:creationId xmlns:a16="http://schemas.microsoft.com/office/drawing/2014/main" id="{9D3C5097-9830-6549-B240-3FB05DF8BB6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ight Arrow 74">
              <a:hlinkClick r:id="rId68" action="ppaction://hlinksldjump"/>
              <a:extLst>
                <a:ext uri="{FF2B5EF4-FFF2-40B4-BE49-F238E27FC236}">
                  <a16:creationId xmlns:a16="http://schemas.microsoft.com/office/drawing/2014/main" id="{09ABB280-011F-DE45-A56B-CE96A8D7F6AB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ight Arrow 75">
              <a:hlinkClick r:id="rId69" action="ppaction://hlinksldjump"/>
              <a:extLst>
                <a:ext uri="{FF2B5EF4-FFF2-40B4-BE49-F238E27FC236}">
                  <a16:creationId xmlns:a16="http://schemas.microsoft.com/office/drawing/2014/main" id="{07AD0F11-22A7-934C-A65F-98C03EC79216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ight Arrow 76">
              <a:hlinkClick r:id="rId70" action="ppaction://hlinksldjump"/>
              <a:extLst>
                <a:ext uri="{FF2B5EF4-FFF2-40B4-BE49-F238E27FC236}">
                  <a16:creationId xmlns:a16="http://schemas.microsoft.com/office/drawing/2014/main" id="{A586FA9A-BF39-B843-A78C-5FE7A8A2ADC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ight Arrow 77">
              <a:hlinkClick r:id="rId71" action="ppaction://hlinksldjump"/>
              <a:extLst>
                <a:ext uri="{FF2B5EF4-FFF2-40B4-BE49-F238E27FC236}">
                  <a16:creationId xmlns:a16="http://schemas.microsoft.com/office/drawing/2014/main" id="{2FE2471A-25C3-E941-A2B1-3D03C6DC032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ight Arrow 78">
              <a:hlinkClick r:id="rId72" action="ppaction://hlinksldjump"/>
              <a:extLst>
                <a:ext uri="{FF2B5EF4-FFF2-40B4-BE49-F238E27FC236}">
                  <a16:creationId xmlns:a16="http://schemas.microsoft.com/office/drawing/2014/main" id="{1E786E47-C46A-0444-9820-8FB4497A178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ight Arrow 79">
              <a:hlinkClick r:id="rId73" action="ppaction://hlinksldjump"/>
              <a:extLst>
                <a:ext uri="{FF2B5EF4-FFF2-40B4-BE49-F238E27FC236}">
                  <a16:creationId xmlns:a16="http://schemas.microsoft.com/office/drawing/2014/main" id="{D1EBF1E0-06ED-5C4A-9D03-6397A254DB72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hlinkClick r:id="rId74" action="ppaction://hlinksldjump"/>
              <a:extLst>
                <a:ext uri="{FF2B5EF4-FFF2-40B4-BE49-F238E27FC236}">
                  <a16:creationId xmlns:a16="http://schemas.microsoft.com/office/drawing/2014/main" id="{4103FF05-C731-0F47-AF57-68E4B236DF38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82" name="Right Arrow 81">
              <a:hlinkClick r:id="rId74" action="ppaction://hlinksldjump"/>
              <a:extLst>
                <a:ext uri="{FF2B5EF4-FFF2-40B4-BE49-F238E27FC236}">
                  <a16:creationId xmlns:a16="http://schemas.microsoft.com/office/drawing/2014/main" id="{B23B1368-DB71-2840-9DF5-C6B5C0857877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ight Arrow 82">
              <a:hlinkClick r:id="rId75" action="ppaction://hlinksldjump"/>
              <a:extLst>
                <a:ext uri="{FF2B5EF4-FFF2-40B4-BE49-F238E27FC236}">
                  <a16:creationId xmlns:a16="http://schemas.microsoft.com/office/drawing/2014/main" id="{7090B7ED-BA85-D04D-AF64-06DEE6116A74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ight Arrow 83">
              <a:hlinkClick r:id="rId76" action="ppaction://hlinksldjump"/>
              <a:extLst>
                <a:ext uri="{FF2B5EF4-FFF2-40B4-BE49-F238E27FC236}">
                  <a16:creationId xmlns:a16="http://schemas.microsoft.com/office/drawing/2014/main" id="{7384F0D9-DF6E-3F4C-9ACE-D4E0F1593C6F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ight Arrow 84">
              <a:hlinkClick r:id="rId77" action="ppaction://hlinksldjump"/>
              <a:extLst>
                <a:ext uri="{FF2B5EF4-FFF2-40B4-BE49-F238E27FC236}">
                  <a16:creationId xmlns:a16="http://schemas.microsoft.com/office/drawing/2014/main" id="{2619C2FC-411B-084D-846E-A73FB1A1E0C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ight Arrow 85">
              <a:hlinkClick r:id="rId78" action="ppaction://hlinksldjump"/>
              <a:extLst>
                <a:ext uri="{FF2B5EF4-FFF2-40B4-BE49-F238E27FC236}">
                  <a16:creationId xmlns:a16="http://schemas.microsoft.com/office/drawing/2014/main" id="{1FBD71F4-A352-2843-827F-6072AD3A7BCE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ight Arrow 86">
              <a:hlinkClick r:id="rId79" action="ppaction://hlinksldjump"/>
              <a:extLst>
                <a:ext uri="{FF2B5EF4-FFF2-40B4-BE49-F238E27FC236}">
                  <a16:creationId xmlns:a16="http://schemas.microsoft.com/office/drawing/2014/main" id="{D30D4516-E2E7-0040-9706-50A243F1E2FB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ight Arrow 87">
              <a:hlinkClick r:id="rId80" action="ppaction://hlinksldjump"/>
              <a:extLst>
                <a:ext uri="{FF2B5EF4-FFF2-40B4-BE49-F238E27FC236}">
                  <a16:creationId xmlns:a16="http://schemas.microsoft.com/office/drawing/2014/main" id="{CC3E6570-C1E6-9B45-A042-7C389F3FD219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ight Arrow 88">
              <a:hlinkClick r:id="rId81" action="ppaction://hlinksldjump"/>
              <a:extLst>
                <a:ext uri="{FF2B5EF4-FFF2-40B4-BE49-F238E27FC236}">
                  <a16:creationId xmlns:a16="http://schemas.microsoft.com/office/drawing/2014/main" id="{B6AC2972-22BE-5146-9B4E-24680259F63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ight Arrow 89">
              <a:hlinkClick r:id="rId82" action="ppaction://hlinksldjump"/>
              <a:extLst>
                <a:ext uri="{FF2B5EF4-FFF2-40B4-BE49-F238E27FC236}">
                  <a16:creationId xmlns:a16="http://schemas.microsoft.com/office/drawing/2014/main" id="{8D067B92-9E31-4040-989E-E9C7027C0BDA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hlinkClick r:id="rId83" action="ppaction://hlinksldjump"/>
              <a:extLst>
                <a:ext uri="{FF2B5EF4-FFF2-40B4-BE49-F238E27FC236}">
                  <a16:creationId xmlns:a16="http://schemas.microsoft.com/office/drawing/2014/main" id="{E82E062A-1B21-7447-9EA7-F81B82E0740E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92" name="Right Arrow 91">
              <a:hlinkClick r:id="rId83" action="ppaction://hlinksldjump"/>
              <a:extLst>
                <a:ext uri="{FF2B5EF4-FFF2-40B4-BE49-F238E27FC236}">
                  <a16:creationId xmlns:a16="http://schemas.microsoft.com/office/drawing/2014/main" id="{7E19649D-07A0-0C4A-8238-3E39785E47AD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ight Arrow 92">
              <a:hlinkClick r:id="rId84" action="ppaction://hlinksldjump"/>
              <a:extLst>
                <a:ext uri="{FF2B5EF4-FFF2-40B4-BE49-F238E27FC236}">
                  <a16:creationId xmlns:a16="http://schemas.microsoft.com/office/drawing/2014/main" id="{3FB70FE7-BB9D-044D-8482-746E0D7701BB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ight Arrow 93">
              <a:hlinkClick r:id="rId85" action="ppaction://hlinksldjump"/>
              <a:extLst>
                <a:ext uri="{FF2B5EF4-FFF2-40B4-BE49-F238E27FC236}">
                  <a16:creationId xmlns:a16="http://schemas.microsoft.com/office/drawing/2014/main" id="{7EFB7C0B-F2F0-CF47-AE03-B0DEC45AE1EC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ight Arrow 94">
              <a:hlinkClick r:id="rId86" action="ppaction://hlinksldjump"/>
              <a:extLst>
                <a:ext uri="{FF2B5EF4-FFF2-40B4-BE49-F238E27FC236}">
                  <a16:creationId xmlns:a16="http://schemas.microsoft.com/office/drawing/2014/main" id="{86F2DCF3-B102-DF4D-9D88-889BE73DF61D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ight Arrow 95">
              <a:hlinkClick r:id="rId87" action="ppaction://hlinksldjump"/>
              <a:extLst>
                <a:ext uri="{FF2B5EF4-FFF2-40B4-BE49-F238E27FC236}">
                  <a16:creationId xmlns:a16="http://schemas.microsoft.com/office/drawing/2014/main" id="{F4ABD491-35B7-F440-9CB5-E79106F595D2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ight Arrow 96">
              <a:hlinkClick r:id="rId88" action="ppaction://hlinksldjump"/>
              <a:extLst>
                <a:ext uri="{FF2B5EF4-FFF2-40B4-BE49-F238E27FC236}">
                  <a16:creationId xmlns:a16="http://schemas.microsoft.com/office/drawing/2014/main" id="{04698053-DA15-BB4B-B377-265C301370A7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ight Arrow 97">
              <a:hlinkClick r:id="rId89" action="ppaction://hlinksldjump"/>
              <a:extLst>
                <a:ext uri="{FF2B5EF4-FFF2-40B4-BE49-F238E27FC236}">
                  <a16:creationId xmlns:a16="http://schemas.microsoft.com/office/drawing/2014/main" id="{8C2EFB72-A17C-E249-999D-2DB8B974F4CD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ight Arrow 98">
              <a:hlinkClick r:id="rId90" action="ppaction://hlinksldjump"/>
              <a:extLst>
                <a:ext uri="{FF2B5EF4-FFF2-40B4-BE49-F238E27FC236}">
                  <a16:creationId xmlns:a16="http://schemas.microsoft.com/office/drawing/2014/main" id="{C10B01E2-AFBA-9643-BB93-FEED97D87B71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ight Arrow 99">
              <a:hlinkClick r:id="rId91" action="ppaction://hlinksldjump"/>
              <a:extLst>
                <a:ext uri="{FF2B5EF4-FFF2-40B4-BE49-F238E27FC236}">
                  <a16:creationId xmlns:a16="http://schemas.microsoft.com/office/drawing/2014/main" id="{DCDB502B-D2AE-394C-A002-972999AE918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ight Arrow 100">
              <a:hlinkClick r:id="rId92" action="ppaction://hlinksldjump"/>
              <a:extLst>
                <a:ext uri="{FF2B5EF4-FFF2-40B4-BE49-F238E27FC236}">
                  <a16:creationId xmlns:a16="http://schemas.microsoft.com/office/drawing/2014/main" id="{0B192DAA-AB0E-6A4C-8930-4DFCDF31CB66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ight Arrow 101">
              <a:hlinkClick r:id="rId93" action="ppaction://hlinksldjump"/>
              <a:extLst>
                <a:ext uri="{FF2B5EF4-FFF2-40B4-BE49-F238E27FC236}">
                  <a16:creationId xmlns:a16="http://schemas.microsoft.com/office/drawing/2014/main" id="{17E11DF7-786B-F744-8813-6EB3C9FED9A1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9177AE80-AA1F-FA4B-B45F-2280222E6A1B}"/>
              </a:ext>
            </a:extLst>
          </p:cNvPr>
          <p:cNvSpPr txBox="1"/>
          <p:nvPr/>
        </p:nvSpPr>
        <p:spPr>
          <a:xfrm>
            <a:off x="1137093" y="1506636"/>
            <a:ext cx="96460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a recursive filtering algorithm with the Gaussian Mixture Model (GMM) and provide explicit stochastic bounds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Combining </a:t>
            </a:r>
            <a:r>
              <a:rPr lang="en-US" dirty="0" err="1"/>
              <a:t>Ulam’s</a:t>
            </a:r>
            <a:r>
              <a:rPr lang="en-US" dirty="0"/>
              <a:t> method with Extended Dynamic Mode Decomposition (EDMD) to develop a multi-pass Monte Carlo method with constrained optimization for </a:t>
            </a:r>
            <a:r>
              <a:rPr lang="en-US" dirty="0" err="1"/>
              <a:t>Perron-Frobenius</a:t>
            </a:r>
            <a:r>
              <a:rPr lang="en-US" dirty="0"/>
              <a:t> (PF) operator approximation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Implementation of an output feedback control of a pitching airfoil with the approximate </a:t>
            </a:r>
            <a:r>
              <a:rPr lang="en-US" dirty="0" err="1"/>
              <a:t>Perron-Frobenius</a:t>
            </a:r>
            <a:r>
              <a:rPr lang="en-US" dirty="0"/>
              <a:t> operator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of a data-driven estimation method for a partially observed time-series using an Echo-State Network (ESN) and an Ensemble Kalman Filter in feedback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Derivation of a bilinear approximation for a partially modeled control affine nonlinear system with the convergence proof and its application to the controllability analysis and optimal control design</a:t>
            </a:r>
          </a:p>
        </p:txBody>
      </p:sp>
    </p:spTree>
    <p:extLst>
      <p:ext uri="{BB962C8B-B14F-4D97-AF65-F5344CB8AC3E}">
        <p14:creationId xmlns:p14="http://schemas.microsoft.com/office/powerpoint/2010/main" val="1974435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880D6-6599-8643-9330-789587B7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7</a:t>
            </a:fld>
            <a:endParaRPr lang="en-US"/>
          </a:p>
        </p:txBody>
      </p:sp>
      <p:sp>
        <p:nvSpPr>
          <p:cNvPr id="1047" name="Title 1">
            <a:extLst>
              <a:ext uri="{FF2B5EF4-FFF2-40B4-BE49-F238E27FC236}">
                <a16:creationId xmlns:a16="http://schemas.microsoft.com/office/drawing/2014/main" id="{5E576FB5-4E4B-A540-A937-59A51D50E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04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380" b="1" dirty="0">
                <a:latin typeface="+mn-lt"/>
              </a:rPr>
              <a:t>Outline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242FED17-C956-5646-8E2E-3D6EB1F09E20}"/>
              </a:ext>
            </a:extLst>
          </p:cNvPr>
          <p:cNvSpPr txBox="1"/>
          <p:nvPr/>
        </p:nvSpPr>
        <p:spPr>
          <a:xfrm>
            <a:off x="1053547" y="1382286"/>
            <a:ext cx="101379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Estimation and Output Feedback of Nonlinear Systems in Presence of Noise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Model-based Estimation and Controller Design for Nonlinear Systems</a:t>
            </a:r>
          </a:p>
          <a:p>
            <a:endParaRPr lang="en-US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Gaussian Mixture Model Kalman Filter (GMM-KF)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Density Transport with Approximate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Perron-Frobenius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 Operator</a:t>
            </a:r>
          </a:p>
          <a:p>
            <a:pPr lvl="2"/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Estimation and Controller Design for Unmodeled or Partially Modeled System</a:t>
            </a:r>
          </a:p>
          <a:p>
            <a:pPr marL="457200" indent="-457200">
              <a:buFont typeface="+mj-lt"/>
              <a:buAutoNum type="arabicPeriod" startAt="3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Data-driven Estimation: Echo-state Network with Ensemble Kalman Filter (ESN-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EnKF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Bilinearization, Controllability, and Optimal Control of a Control Affine System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300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6"/>
          <p:cNvSpPr txBox="1">
            <a:spLocks noGrp="1"/>
          </p:cNvSpPr>
          <p:nvPr>
            <p:ph type="title"/>
          </p:nvPr>
        </p:nvSpPr>
        <p:spPr>
          <a:xfrm>
            <a:off x="229236" y="434183"/>
            <a:ext cx="11822814" cy="1148897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Model-based methods: Gaussian Mixture Model (GMM)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78" name="Google Shape;178;p36"/>
          <p:cNvPicPr preferRelativeResize="0"/>
          <p:nvPr/>
        </p:nvPicPr>
        <p:blipFill rotWithShape="1">
          <a:blip r:embed="rId52">
            <a:alphaModFix/>
          </a:blip>
          <a:srcRect t="1240" b="14930"/>
          <a:stretch/>
        </p:blipFill>
        <p:spPr>
          <a:xfrm>
            <a:off x="1563770" y="2213907"/>
            <a:ext cx="8933908" cy="372491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6"/>
          <p:cNvSpPr txBox="1"/>
          <p:nvPr/>
        </p:nvSpPr>
        <p:spPr>
          <a:xfrm>
            <a:off x="919788" y="1482376"/>
            <a:ext cx="10722166" cy="73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r>
              <a:rPr lang="en-US" sz="2109" dirty="0">
                <a:ea typeface="Gill Sans"/>
                <a:cs typeface="Times New Roman" panose="02020603050405020304" pitchFamily="18" charset="0"/>
                <a:sym typeface="Gill Sans"/>
              </a:rPr>
              <a:t>GMM converges uniformly to any sufficiently smooth distribution [</a:t>
            </a:r>
            <a:r>
              <a:rPr lang="en-US" sz="2109" dirty="0" err="1">
                <a:ea typeface="Gill Sans"/>
                <a:cs typeface="Times New Roman" panose="02020603050405020304" pitchFamily="18" charset="0"/>
                <a:sym typeface="Gill Sans"/>
              </a:rPr>
              <a:t>Alspach</a:t>
            </a:r>
            <a:r>
              <a:rPr lang="en-US" sz="2109" dirty="0">
                <a:ea typeface="Gill Sans"/>
                <a:cs typeface="Times New Roman" panose="02020603050405020304" pitchFamily="18" charset="0"/>
                <a:sym typeface="Gill Sans"/>
              </a:rPr>
              <a:t> and Sorenson, 1972].</a:t>
            </a:r>
            <a:endParaRPr sz="2109" dirty="0">
              <a:ea typeface="Gill Sans"/>
              <a:cs typeface="Times New Roman" panose="02020603050405020304" pitchFamily="18" charset="0"/>
              <a:sym typeface="Gill Sans"/>
            </a:endParaRPr>
          </a:p>
          <a:p>
            <a:pPr marL="321457"/>
            <a:endParaRPr sz="2109" dirty="0">
              <a:ea typeface="Gill Sans"/>
              <a:cs typeface="Gill Sans"/>
              <a:sym typeface="Gill Sans"/>
            </a:endParaRPr>
          </a:p>
        </p:txBody>
      </p:sp>
      <p:sp>
        <p:nvSpPr>
          <p:cNvPr id="180" name="Google Shape;180;p36"/>
          <p:cNvSpPr txBox="1"/>
          <p:nvPr/>
        </p:nvSpPr>
        <p:spPr>
          <a:xfrm>
            <a:off x="2416934" y="6131778"/>
            <a:ext cx="7358133" cy="60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687" dirty="0">
                <a:ea typeface="Gill Sans"/>
                <a:cs typeface="Gill Sans"/>
                <a:sym typeface="Gill Sans"/>
              </a:rPr>
              <a:t>Figure:  [</a:t>
            </a:r>
            <a:r>
              <a:rPr lang="en-US" sz="1687" dirty="0" err="1">
                <a:ea typeface="Gill Sans"/>
                <a:cs typeface="Gill Sans"/>
                <a:sym typeface="Gill Sans"/>
              </a:rPr>
              <a:t>Sondergaard</a:t>
            </a:r>
            <a:r>
              <a:rPr lang="en-US" sz="1687" dirty="0">
                <a:ea typeface="Gill Sans"/>
                <a:cs typeface="Gill Sans"/>
                <a:sym typeface="Gill Sans"/>
              </a:rPr>
              <a:t> and </a:t>
            </a:r>
            <a:r>
              <a:rPr lang="en-US" sz="1687" dirty="0" err="1">
                <a:ea typeface="Gill Sans"/>
                <a:cs typeface="Gill Sans"/>
                <a:sym typeface="Gill Sans"/>
              </a:rPr>
              <a:t>Lermusiaux</a:t>
            </a:r>
            <a:r>
              <a:rPr lang="en-US" sz="1687" dirty="0">
                <a:ea typeface="Gill Sans"/>
                <a:cs typeface="Gill Sans"/>
                <a:sym typeface="Gill Sans"/>
              </a:rPr>
              <a:t>, 2006]</a:t>
            </a:r>
            <a:endParaRPr sz="1687" dirty="0">
              <a:ea typeface="Gill Sans"/>
              <a:cs typeface="Gill Sans"/>
              <a:sym typeface="Gill Sans"/>
            </a:endParaRPr>
          </a:p>
          <a:p>
            <a:pPr algn="just"/>
            <a:endParaRPr sz="2109" dirty="0">
              <a:ea typeface="Gill Sans"/>
              <a:cs typeface="Gill Sans"/>
              <a:sym typeface="Gill San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EC70C6-2D49-5045-BFBD-BB7A398F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8</a:t>
            </a:fld>
            <a:endParaRPr lang="en-US"/>
          </a:p>
        </p:txBody>
      </p:sp>
      <p:grpSp>
        <p:nvGrpSpPr>
          <p:cNvPr id="1245" name="Group 1244">
            <a:extLst>
              <a:ext uri="{FF2B5EF4-FFF2-40B4-BE49-F238E27FC236}">
                <a16:creationId xmlns:a16="http://schemas.microsoft.com/office/drawing/2014/main" id="{2BDB5060-88BA-0E47-98C3-8D4407C1909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197" name="TextBox 1196">
              <a:hlinkClick r:id="rId53" action="ppaction://hlinksldjump"/>
              <a:extLst>
                <a:ext uri="{FF2B5EF4-FFF2-40B4-BE49-F238E27FC236}">
                  <a16:creationId xmlns:a16="http://schemas.microsoft.com/office/drawing/2014/main" id="{1C6EC189-7D31-2348-8827-A8AC6EF5CA36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198" name="Right Arrow 1197">
              <a:hlinkClick r:id="rId53" action="ppaction://hlinksldjump"/>
              <a:extLst>
                <a:ext uri="{FF2B5EF4-FFF2-40B4-BE49-F238E27FC236}">
                  <a16:creationId xmlns:a16="http://schemas.microsoft.com/office/drawing/2014/main" id="{754F30FF-969D-3B42-8CA0-BF539D507AC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ight Arrow 1198">
              <a:hlinkClick r:id="rId54" action="ppaction://hlinksldjump"/>
              <a:extLst>
                <a:ext uri="{FF2B5EF4-FFF2-40B4-BE49-F238E27FC236}">
                  <a16:creationId xmlns:a16="http://schemas.microsoft.com/office/drawing/2014/main" id="{30107F45-BB2B-C34C-91D8-3E249EBE67A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ight Arrow 1199">
              <a:hlinkClick r:id="rId55" action="ppaction://hlinksldjump"/>
              <a:extLst>
                <a:ext uri="{FF2B5EF4-FFF2-40B4-BE49-F238E27FC236}">
                  <a16:creationId xmlns:a16="http://schemas.microsoft.com/office/drawing/2014/main" id="{54815A70-3648-F44F-9B44-43CC0D39E46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Right Arrow 1200">
              <a:hlinkClick r:id="rId56" action="ppaction://hlinksldjump"/>
              <a:extLst>
                <a:ext uri="{FF2B5EF4-FFF2-40B4-BE49-F238E27FC236}">
                  <a16:creationId xmlns:a16="http://schemas.microsoft.com/office/drawing/2014/main" id="{97650BB7-318B-2943-AA75-4204F374838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2" name="TextBox 1201">
              <a:hlinkClick r:id="rId57" action="ppaction://hlinksldjump"/>
              <a:extLst>
                <a:ext uri="{FF2B5EF4-FFF2-40B4-BE49-F238E27FC236}">
                  <a16:creationId xmlns:a16="http://schemas.microsoft.com/office/drawing/2014/main" id="{1EA4101A-1687-D545-8959-B8F1DAE702E3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203" name="Right Arrow 1202">
              <a:hlinkClick r:id="rId57" action="ppaction://hlinksldjump"/>
              <a:extLst>
                <a:ext uri="{FF2B5EF4-FFF2-40B4-BE49-F238E27FC236}">
                  <a16:creationId xmlns:a16="http://schemas.microsoft.com/office/drawing/2014/main" id="{A29C6535-0D26-A449-91FA-E33C273E6C9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Right Arrow 1203">
              <a:hlinkClick r:id="rId58" action="ppaction://hlinksldjump"/>
              <a:extLst>
                <a:ext uri="{FF2B5EF4-FFF2-40B4-BE49-F238E27FC236}">
                  <a16:creationId xmlns:a16="http://schemas.microsoft.com/office/drawing/2014/main" id="{A2D4610F-CFEE-9740-9CA8-AE8446F6234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Right Arrow 1204">
              <a:hlinkClick r:id="rId59" action="ppaction://hlinksldjump"/>
              <a:extLst>
                <a:ext uri="{FF2B5EF4-FFF2-40B4-BE49-F238E27FC236}">
                  <a16:creationId xmlns:a16="http://schemas.microsoft.com/office/drawing/2014/main" id="{2FE213A2-8957-C941-A61A-BA0DEF4B45D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ight Arrow 1205">
              <a:hlinkClick r:id="rId60" action="ppaction://hlinksldjump"/>
              <a:extLst>
                <a:ext uri="{FF2B5EF4-FFF2-40B4-BE49-F238E27FC236}">
                  <a16:creationId xmlns:a16="http://schemas.microsoft.com/office/drawing/2014/main" id="{2625BC3B-7194-1240-9B8B-56D183A2E57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Right Arrow 1206">
              <a:hlinkClick r:id="rId61" action="ppaction://hlinksldjump"/>
              <a:extLst>
                <a:ext uri="{FF2B5EF4-FFF2-40B4-BE49-F238E27FC236}">
                  <a16:creationId xmlns:a16="http://schemas.microsoft.com/office/drawing/2014/main" id="{F490C946-2319-2840-B285-214BE3701D5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8" name="Right Arrow 1207">
              <a:hlinkClick r:id="rId62" action="ppaction://hlinksldjump"/>
              <a:extLst>
                <a:ext uri="{FF2B5EF4-FFF2-40B4-BE49-F238E27FC236}">
                  <a16:creationId xmlns:a16="http://schemas.microsoft.com/office/drawing/2014/main" id="{3EEED498-39AC-FF4A-AFBD-8D7B4744622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9" name="Right Arrow 1208">
              <a:hlinkClick r:id="rId63" action="ppaction://hlinksldjump"/>
              <a:extLst>
                <a:ext uri="{FF2B5EF4-FFF2-40B4-BE49-F238E27FC236}">
                  <a16:creationId xmlns:a16="http://schemas.microsoft.com/office/drawing/2014/main" id="{FC1A3F1F-8209-E445-BBF9-A7940D06404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0" name="Right Arrow 1209">
              <a:hlinkClick r:id="rId64" action="ppaction://hlinksldjump"/>
              <a:extLst>
                <a:ext uri="{FF2B5EF4-FFF2-40B4-BE49-F238E27FC236}">
                  <a16:creationId xmlns:a16="http://schemas.microsoft.com/office/drawing/2014/main" id="{111B66AC-6955-114F-AB9F-B838FE3AC2D8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1" name="TextBox 1210">
              <a:hlinkClick r:id="rId65" action="ppaction://hlinksldjump"/>
              <a:extLst>
                <a:ext uri="{FF2B5EF4-FFF2-40B4-BE49-F238E27FC236}">
                  <a16:creationId xmlns:a16="http://schemas.microsoft.com/office/drawing/2014/main" id="{25C0E971-0CD7-4D4D-B312-77F5636DBF37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212" name="Right Arrow 1211">
              <a:hlinkClick r:id="rId65" action="ppaction://hlinksldjump"/>
              <a:extLst>
                <a:ext uri="{FF2B5EF4-FFF2-40B4-BE49-F238E27FC236}">
                  <a16:creationId xmlns:a16="http://schemas.microsoft.com/office/drawing/2014/main" id="{0F3B7896-F8D2-0D45-9578-D80435BDA0E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3" name="Right Arrow 1212">
              <a:hlinkClick r:id="rId66" action="ppaction://hlinksldjump"/>
              <a:extLst>
                <a:ext uri="{FF2B5EF4-FFF2-40B4-BE49-F238E27FC236}">
                  <a16:creationId xmlns:a16="http://schemas.microsoft.com/office/drawing/2014/main" id="{0FB9A563-A56A-7C40-B555-F1CE95563996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4" name="Right Arrow 1213">
              <a:hlinkClick r:id="rId67" action="ppaction://hlinksldjump"/>
              <a:extLst>
                <a:ext uri="{FF2B5EF4-FFF2-40B4-BE49-F238E27FC236}">
                  <a16:creationId xmlns:a16="http://schemas.microsoft.com/office/drawing/2014/main" id="{DE9CF03C-586B-F94B-A950-97CED50E467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5" name="Right Arrow 1214">
              <a:hlinkClick r:id="rId68" action="ppaction://hlinksldjump"/>
              <a:extLst>
                <a:ext uri="{FF2B5EF4-FFF2-40B4-BE49-F238E27FC236}">
                  <a16:creationId xmlns:a16="http://schemas.microsoft.com/office/drawing/2014/main" id="{C2DBF3B9-1FBD-164E-A3C9-7B2355A4BC6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6" name="Right Arrow 1215">
              <a:hlinkClick r:id="rId69" action="ppaction://hlinksldjump"/>
              <a:extLst>
                <a:ext uri="{FF2B5EF4-FFF2-40B4-BE49-F238E27FC236}">
                  <a16:creationId xmlns:a16="http://schemas.microsoft.com/office/drawing/2014/main" id="{799FB8E7-899A-A046-9F3B-E7E310F0D79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7" name="Right Arrow 1216">
              <a:hlinkClick r:id="rId70" action="ppaction://hlinksldjump"/>
              <a:extLst>
                <a:ext uri="{FF2B5EF4-FFF2-40B4-BE49-F238E27FC236}">
                  <a16:creationId xmlns:a16="http://schemas.microsoft.com/office/drawing/2014/main" id="{CB78A69A-F935-3E4B-86C2-D79787644F64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8" name="Right Arrow 1217">
              <a:hlinkClick r:id="rId71" action="ppaction://hlinksldjump"/>
              <a:extLst>
                <a:ext uri="{FF2B5EF4-FFF2-40B4-BE49-F238E27FC236}">
                  <a16:creationId xmlns:a16="http://schemas.microsoft.com/office/drawing/2014/main" id="{21447A2B-8CBF-5C4B-886B-C1B2ABF65064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9" name="Right Arrow 1218">
              <a:hlinkClick r:id="rId72" action="ppaction://hlinksldjump"/>
              <a:extLst>
                <a:ext uri="{FF2B5EF4-FFF2-40B4-BE49-F238E27FC236}">
                  <a16:creationId xmlns:a16="http://schemas.microsoft.com/office/drawing/2014/main" id="{8FAD029A-3107-A346-9D26-5446E19B9674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0" name="Right Arrow 1219">
              <a:hlinkClick r:id="rId73" action="ppaction://hlinksldjump"/>
              <a:extLst>
                <a:ext uri="{FF2B5EF4-FFF2-40B4-BE49-F238E27FC236}">
                  <a16:creationId xmlns:a16="http://schemas.microsoft.com/office/drawing/2014/main" id="{E303E82A-187F-1F44-A28C-9B25163BA19B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1" name="Right Arrow 1220">
              <a:hlinkClick r:id="rId74" action="ppaction://hlinksldjump"/>
              <a:extLst>
                <a:ext uri="{FF2B5EF4-FFF2-40B4-BE49-F238E27FC236}">
                  <a16:creationId xmlns:a16="http://schemas.microsoft.com/office/drawing/2014/main" id="{B7E998B8-74E4-784F-B336-6DC20039C68B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2" name="Right Arrow 1221">
              <a:hlinkClick r:id="rId75" action="ppaction://hlinksldjump"/>
              <a:extLst>
                <a:ext uri="{FF2B5EF4-FFF2-40B4-BE49-F238E27FC236}">
                  <a16:creationId xmlns:a16="http://schemas.microsoft.com/office/drawing/2014/main" id="{A21E2CC7-E228-6F49-BF8D-FAC6616CA2AB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TextBox 1222">
              <a:hlinkClick r:id="rId76" action="ppaction://hlinksldjump"/>
              <a:extLst>
                <a:ext uri="{FF2B5EF4-FFF2-40B4-BE49-F238E27FC236}">
                  <a16:creationId xmlns:a16="http://schemas.microsoft.com/office/drawing/2014/main" id="{6365C99F-1D2F-6044-8AF6-1BE23CA2E73F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224" name="Right Arrow 1223">
              <a:hlinkClick r:id="rId76" action="ppaction://hlinksldjump"/>
              <a:extLst>
                <a:ext uri="{FF2B5EF4-FFF2-40B4-BE49-F238E27FC236}">
                  <a16:creationId xmlns:a16="http://schemas.microsoft.com/office/drawing/2014/main" id="{C1ECE737-3E26-6D41-8E5F-C1E7AC95CFB7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5" name="Right Arrow 1224">
              <a:hlinkClick r:id="rId77" action="ppaction://hlinksldjump"/>
              <a:extLst>
                <a:ext uri="{FF2B5EF4-FFF2-40B4-BE49-F238E27FC236}">
                  <a16:creationId xmlns:a16="http://schemas.microsoft.com/office/drawing/2014/main" id="{C1B1E593-6302-984F-9581-AE75317A580A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6" name="Right Arrow 1225">
              <a:hlinkClick r:id="rId78" action="ppaction://hlinksldjump"/>
              <a:extLst>
                <a:ext uri="{FF2B5EF4-FFF2-40B4-BE49-F238E27FC236}">
                  <a16:creationId xmlns:a16="http://schemas.microsoft.com/office/drawing/2014/main" id="{BDB1C430-EB65-E845-A82C-5553AE24A2B5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7" name="Right Arrow 1226">
              <a:hlinkClick r:id="rId79" action="ppaction://hlinksldjump"/>
              <a:extLst>
                <a:ext uri="{FF2B5EF4-FFF2-40B4-BE49-F238E27FC236}">
                  <a16:creationId xmlns:a16="http://schemas.microsoft.com/office/drawing/2014/main" id="{691DD73A-A2EF-D741-A00E-1D1FA493E6B8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8" name="Right Arrow 1227">
              <a:hlinkClick r:id="rId80" action="ppaction://hlinksldjump"/>
              <a:extLst>
                <a:ext uri="{FF2B5EF4-FFF2-40B4-BE49-F238E27FC236}">
                  <a16:creationId xmlns:a16="http://schemas.microsoft.com/office/drawing/2014/main" id="{16FEA37C-AA70-324E-9B3A-923E1C7A5AFB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9" name="Right Arrow 1228">
              <a:hlinkClick r:id="rId81" action="ppaction://hlinksldjump"/>
              <a:extLst>
                <a:ext uri="{FF2B5EF4-FFF2-40B4-BE49-F238E27FC236}">
                  <a16:creationId xmlns:a16="http://schemas.microsoft.com/office/drawing/2014/main" id="{71BCF21A-E894-244E-ACD5-0577EDF11334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" name="Right Arrow 1229">
              <a:hlinkClick r:id="rId82" action="ppaction://hlinksldjump"/>
              <a:extLst>
                <a:ext uri="{FF2B5EF4-FFF2-40B4-BE49-F238E27FC236}">
                  <a16:creationId xmlns:a16="http://schemas.microsoft.com/office/drawing/2014/main" id="{0535F7BD-1702-0D42-97CD-F8858F5CD98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1" name="Right Arrow 1230">
              <a:hlinkClick r:id="rId83" action="ppaction://hlinksldjump"/>
              <a:extLst>
                <a:ext uri="{FF2B5EF4-FFF2-40B4-BE49-F238E27FC236}">
                  <a16:creationId xmlns:a16="http://schemas.microsoft.com/office/drawing/2014/main" id="{061E3DA4-F04C-DD4C-B0BA-429138FA3F6A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2" name="Right Arrow 1231">
              <a:hlinkClick r:id="rId84" action="ppaction://hlinksldjump"/>
              <a:extLst>
                <a:ext uri="{FF2B5EF4-FFF2-40B4-BE49-F238E27FC236}">
                  <a16:creationId xmlns:a16="http://schemas.microsoft.com/office/drawing/2014/main" id="{425EA457-9620-7C40-903E-FDBC4D52C4BA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3" name="TextBox 1232">
              <a:hlinkClick r:id="rId85" action="ppaction://hlinksldjump"/>
              <a:extLst>
                <a:ext uri="{FF2B5EF4-FFF2-40B4-BE49-F238E27FC236}">
                  <a16:creationId xmlns:a16="http://schemas.microsoft.com/office/drawing/2014/main" id="{44F5F046-DCB8-7E42-8705-6AF53AE53143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234" name="Right Arrow 1233">
              <a:hlinkClick r:id="rId85" action="ppaction://hlinksldjump"/>
              <a:extLst>
                <a:ext uri="{FF2B5EF4-FFF2-40B4-BE49-F238E27FC236}">
                  <a16:creationId xmlns:a16="http://schemas.microsoft.com/office/drawing/2014/main" id="{D72B094B-1BE5-D44F-AB73-49208362E408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5" name="Right Arrow 1234">
              <a:hlinkClick r:id="rId86" action="ppaction://hlinksldjump"/>
              <a:extLst>
                <a:ext uri="{FF2B5EF4-FFF2-40B4-BE49-F238E27FC236}">
                  <a16:creationId xmlns:a16="http://schemas.microsoft.com/office/drawing/2014/main" id="{DD9F50D2-4667-5C45-91E6-2B59B28CC44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6" name="Right Arrow 1235">
              <a:hlinkClick r:id="rId87" action="ppaction://hlinksldjump"/>
              <a:extLst>
                <a:ext uri="{FF2B5EF4-FFF2-40B4-BE49-F238E27FC236}">
                  <a16:creationId xmlns:a16="http://schemas.microsoft.com/office/drawing/2014/main" id="{6C259301-3A2C-4749-BED6-AD3CD1DC0D37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7" name="Right Arrow 1236">
              <a:hlinkClick r:id="rId88" action="ppaction://hlinksldjump"/>
              <a:extLst>
                <a:ext uri="{FF2B5EF4-FFF2-40B4-BE49-F238E27FC236}">
                  <a16:creationId xmlns:a16="http://schemas.microsoft.com/office/drawing/2014/main" id="{E3966FF1-8020-844E-815C-AA8646302A1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8" name="Right Arrow 1237">
              <a:hlinkClick r:id="rId89" action="ppaction://hlinksldjump"/>
              <a:extLst>
                <a:ext uri="{FF2B5EF4-FFF2-40B4-BE49-F238E27FC236}">
                  <a16:creationId xmlns:a16="http://schemas.microsoft.com/office/drawing/2014/main" id="{EEF3AE86-754D-9C45-8C72-25B4B532AEAE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9" name="Right Arrow 1238">
              <a:hlinkClick r:id="rId90" action="ppaction://hlinksldjump"/>
              <a:extLst>
                <a:ext uri="{FF2B5EF4-FFF2-40B4-BE49-F238E27FC236}">
                  <a16:creationId xmlns:a16="http://schemas.microsoft.com/office/drawing/2014/main" id="{8DABB40E-AF1E-6942-B342-E4044B47702D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0" name="Right Arrow 1239">
              <a:hlinkClick r:id="rId91" action="ppaction://hlinksldjump"/>
              <a:extLst>
                <a:ext uri="{FF2B5EF4-FFF2-40B4-BE49-F238E27FC236}">
                  <a16:creationId xmlns:a16="http://schemas.microsoft.com/office/drawing/2014/main" id="{AD48461C-0AB2-9B41-9FE0-3DC63BBC96E0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1" name="Right Arrow 1240">
              <a:hlinkClick r:id="rId92" action="ppaction://hlinksldjump"/>
              <a:extLst>
                <a:ext uri="{FF2B5EF4-FFF2-40B4-BE49-F238E27FC236}">
                  <a16:creationId xmlns:a16="http://schemas.microsoft.com/office/drawing/2014/main" id="{734BCAF5-6AA0-3E4B-AAB1-51FC92E47640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2" name="Right Arrow 1241">
              <a:hlinkClick r:id="rId93" action="ppaction://hlinksldjump"/>
              <a:extLst>
                <a:ext uri="{FF2B5EF4-FFF2-40B4-BE49-F238E27FC236}">
                  <a16:creationId xmlns:a16="http://schemas.microsoft.com/office/drawing/2014/main" id="{88CA3A02-524A-FC41-AE91-40116E3D77F3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3" name="Right Arrow 1242">
              <a:hlinkClick r:id="rId94" action="ppaction://hlinksldjump"/>
              <a:extLst>
                <a:ext uri="{FF2B5EF4-FFF2-40B4-BE49-F238E27FC236}">
                  <a16:creationId xmlns:a16="http://schemas.microsoft.com/office/drawing/2014/main" id="{252C2E49-52DC-0B45-A9A2-79F84B62C1FF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4" name="Right Arrow 1243">
              <a:hlinkClick r:id="rId95" action="ppaction://hlinksldjump"/>
              <a:extLst>
                <a:ext uri="{FF2B5EF4-FFF2-40B4-BE49-F238E27FC236}">
                  <a16:creationId xmlns:a16="http://schemas.microsoft.com/office/drawing/2014/main" id="{B7C94F14-837B-084A-88DC-06179B2AB8C4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8054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6;p36">
            <a:extLst>
              <a:ext uri="{FF2B5EF4-FFF2-40B4-BE49-F238E27FC236}">
                <a16:creationId xmlns:a16="http://schemas.microsoft.com/office/drawing/2014/main" id="{7F99C7A3-0A61-D54A-B1CF-16F11B9742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58724"/>
            <a:ext cx="10515600" cy="1081290"/>
          </a:xfrm>
          <a:prstGeom prst="rect">
            <a:avLst/>
          </a:prstGeom>
        </p:spPr>
        <p:txBody>
          <a:bodyPr spcFirstLastPara="1" vert="horz" wrap="square" lIns="35719" tIns="35719" rIns="35719" bIns="35719" rtlCol="0" anchor="ctr" anchorCtr="0">
            <a:noAutofit/>
          </a:bodyPr>
          <a:lstStyle/>
          <a:p>
            <a:pPr algn="ctr"/>
            <a:r>
              <a:rPr lang="en-US" sz="3375" b="1" dirty="0">
                <a:latin typeface="+mn-lt"/>
                <a:cs typeface="Times New Roman" panose="02020603050405020304" pitchFamily="18" charset="0"/>
              </a:rPr>
              <a:t>Gaussian Mixture Model: Definition</a:t>
            </a:r>
            <a:endParaRPr sz="3375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096DD-7ED5-844E-9CDF-EFAEAC930F9D}"/>
              </a:ext>
            </a:extLst>
          </p:cNvPr>
          <p:cNvSpPr txBox="1"/>
          <p:nvPr/>
        </p:nvSpPr>
        <p:spPr>
          <a:xfrm>
            <a:off x="1034728" y="1211803"/>
            <a:ext cx="99678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GMM is a weighted sum of       Gaussian distribution with weights       such that                     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              ,                       , and                    are to be determined by Expectation Maximization (EM) algorithm [Dempster 1977].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Mixture complexity       is determined by minimizing Bayesian Information Criteria (BIC) [Schwarz 1978].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FD74B8F-F7B1-B944-9338-3C201ECBD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444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22C820-7A32-E244-A210-A321459B3D4E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590430" y="1093487"/>
            <a:ext cx="1028700" cy="704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7BFB3C-D8B6-9148-BDC0-26A241E1D2DC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360807" y="1835166"/>
            <a:ext cx="910535" cy="2612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BF3595-1C4E-8D46-929C-E1ECC719184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2424317" y="1849538"/>
            <a:ext cx="1231461" cy="261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036930-F050-E84A-A84C-6C36CD1073D2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4277965" y="1833394"/>
            <a:ext cx="910535" cy="2789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6CA6C7-F375-8D46-B3F8-28F497F9A3E6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3458838" y="2842381"/>
            <a:ext cx="294512" cy="198995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1A67419-1382-2140-BA31-53F6FB51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CF6D-2953-F34F-9405-3AE60E495558}" type="slidenum">
              <a:rPr lang="en-US" smtClean="0"/>
              <a:t>9</a:t>
            </a:fld>
            <a:endParaRPr lang="en-US"/>
          </a:p>
        </p:txBody>
      </p:sp>
      <p:grpSp>
        <p:nvGrpSpPr>
          <p:cNvPr id="1251" name="Group 1250">
            <a:extLst>
              <a:ext uri="{FF2B5EF4-FFF2-40B4-BE49-F238E27FC236}">
                <a16:creationId xmlns:a16="http://schemas.microsoft.com/office/drawing/2014/main" id="{7BBA3E71-6B33-844D-B739-8385F397C7C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7000" y="76200"/>
            <a:ext cx="11938000" cy="304800"/>
            <a:chOff x="127000" y="76200"/>
            <a:chExt cx="11938000" cy="304800"/>
          </a:xfrm>
        </p:grpSpPr>
        <p:sp>
          <p:nvSpPr>
            <p:cNvPr id="1203" name="TextBox 1202">
              <a:hlinkClick r:id="rId57" action="ppaction://hlinksldjump"/>
              <a:extLst>
                <a:ext uri="{FF2B5EF4-FFF2-40B4-BE49-F238E27FC236}">
                  <a16:creationId xmlns:a16="http://schemas.microsoft.com/office/drawing/2014/main" id="{24EE093C-F21D-A340-AC62-83736205680E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7000" y="76200"/>
              <a:ext cx="995326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808080"/>
                  </a:solidFill>
                  <a:latin typeface="Calibri" panose="020F0502020204030204" pitchFamily="34" charset="0"/>
                </a:rPr>
                <a:t>Motivation</a:t>
              </a:r>
            </a:p>
          </p:txBody>
        </p:sp>
        <p:sp>
          <p:nvSpPr>
            <p:cNvPr id="1204" name="Right Arrow 1203">
              <a:hlinkClick r:id="rId57" action="ppaction://hlinksldjump"/>
              <a:extLst>
                <a:ext uri="{FF2B5EF4-FFF2-40B4-BE49-F238E27FC236}">
                  <a16:creationId xmlns:a16="http://schemas.microsoft.com/office/drawing/2014/main" id="{B604F4A0-3244-AD42-8E4D-39AE44B289D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56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Right Arrow 1204">
              <a:hlinkClick r:id="rId58" action="ppaction://hlinksldjump"/>
              <a:extLst>
                <a:ext uri="{FF2B5EF4-FFF2-40B4-BE49-F238E27FC236}">
                  <a16:creationId xmlns:a16="http://schemas.microsoft.com/office/drawing/2014/main" id="{CF550892-BFDF-CA4B-8777-589A2BD38045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3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ight Arrow 1205">
              <a:hlinkClick r:id="rId59" action="ppaction://hlinksldjump"/>
              <a:extLst>
                <a:ext uri="{FF2B5EF4-FFF2-40B4-BE49-F238E27FC236}">
                  <a16:creationId xmlns:a16="http://schemas.microsoft.com/office/drawing/2014/main" id="{C6A5D671-E37F-F94F-ADBF-66B86F01F27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0695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Right Arrow 1206">
              <a:hlinkClick r:id="rId60" action="ppaction://hlinksldjump"/>
              <a:extLst>
                <a:ext uri="{FF2B5EF4-FFF2-40B4-BE49-F238E27FC236}">
                  <a16:creationId xmlns:a16="http://schemas.microsoft.com/office/drawing/2014/main" id="{BB8F8188-DD9F-B543-BE14-29D278FAE76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9761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8" name="TextBox 1207">
              <a:hlinkClick r:id="rId61" action="ppaction://hlinksldjump"/>
              <a:extLst>
                <a:ext uri="{FF2B5EF4-FFF2-40B4-BE49-F238E27FC236}">
                  <a16:creationId xmlns:a16="http://schemas.microsoft.com/office/drawing/2014/main" id="{AE7A2F15-FA7E-8242-A3A9-94A2AE01BEFB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249326" y="76200"/>
              <a:ext cx="2117651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000000"/>
                  </a:solidFill>
                  <a:latin typeface="Calibri" panose="020F0502020204030204" pitchFamily="34" charset="0"/>
                </a:rPr>
                <a:t>Gaussian Mixture Filters</a:t>
              </a:r>
            </a:p>
          </p:txBody>
        </p:sp>
        <p:sp>
          <p:nvSpPr>
            <p:cNvPr id="1209" name="Right Arrow 1208">
              <a:hlinkClick r:id="rId61" action="ppaction://hlinksldjump"/>
              <a:extLst>
                <a:ext uri="{FF2B5EF4-FFF2-40B4-BE49-F238E27FC236}">
                  <a16:creationId xmlns:a16="http://schemas.microsoft.com/office/drawing/2014/main" id="{B748B59C-3705-784D-8AF4-5E2FC114D68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21120" y="254000"/>
              <a:ext cx="127000" cy="127000"/>
            </a:xfrm>
            <a:prstGeom prst="rightArrow">
              <a:avLst/>
            </a:prstGeom>
            <a:solidFill>
              <a:srgbClr val="843C0B"/>
            </a:solidFill>
            <a:ln w="0" cap="flat" cmpd="sng" algn="ctr">
              <a:solidFill>
                <a:srgbClr val="843C0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0" name="Right Arrow 1209">
              <a:hlinkClick r:id="rId62" action="ppaction://hlinksldjump"/>
              <a:extLst>
                <a:ext uri="{FF2B5EF4-FFF2-40B4-BE49-F238E27FC236}">
                  <a16:creationId xmlns:a16="http://schemas.microsoft.com/office/drawing/2014/main" id="{D0B282CC-585C-BA42-B558-85C9B0959AE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56415" y="254000"/>
              <a:ext cx="127000" cy="127000"/>
            </a:xfrm>
            <a:prstGeom prst="rightArrow">
              <a:avLst/>
            </a:prstGeom>
            <a:solidFill>
              <a:srgbClr val="C55A11"/>
            </a:solidFill>
            <a:ln w="0" cap="flat" cmpd="sng" algn="ctr">
              <a:solidFill>
                <a:srgbClr val="C55A1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1" name="Right Arrow 1210">
              <a:hlinkClick r:id="rId63" action="ppaction://hlinksldjump"/>
              <a:extLst>
                <a:ext uri="{FF2B5EF4-FFF2-40B4-BE49-F238E27FC236}">
                  <a16:creationId xmlns:a16="http://schemas.microsoft.com/office/drawing/2014/main" id="{992D9F24-06A9-044E-9BDB-E0F537643B2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91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2" name="Right Arrow 1211">
              <a:hlinkClick r:id="rId64" action="ppaction://hlinksldjump"/>
              <a:extLst>
                <a:ext uri="{FF2B5EF4-FFF2-40B4-BE49-F238E27FC236}">
                  <a16:creationId xmlns:a16="http://schemas.microsoft.com/office/drawing/2014/main" id="{60104E82-1E64-9F41-ABFF-AA66A486C25A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2700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3" name="Right Arrow 1212">
              <a:hlinkClick r:id="rId65" action="ppaction://hlinksldjump"/>
              <a:extLst>
                <a:ext uri="{FF2B5EF4-FFF2-40B4-BE49-F238E27FC236}">
                  <a16:creationId xmlns:a16="http://schemas.microsoft.com/office/drawing/2014/main" id="{03FC7C53-8407-1740-AC87-863FEC03B7F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6229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4" name="Right Arrow 1213">
              <a:hlinkClick r:id="rId66" action="ppaction://hlinksldjump"/>
              <a:extLst>
                <a:ext uri="{FF2B5EF4-FFF2-40B4-BE49-F238E27FC236}">
                  <a16:creationId xmlns:a16="http://schemas.microsoft.com/office/drawing/2014/main" id="{5716767E-6F84-4C4A-8CFB-AAECB0D3FB0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975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5" name="Right Arrow 1214">
              <a:hlinkClick r:id="rId67" action="ppaction://hlinksldjump"/>
              <a:extLst>
                <a:ext uri="{FF2B5EF4-FFF2-40B4-BE49-F238E27FC236}">
                  <a16:creationId xmlns:a16="http://schemas.microsoft.com/office/drawing/2014/main" id="{40F06344-6863-5E43-B291-E85A00F01C3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3288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6" name="Right Arrow 1215">
              <a:hlinkClick r:id="rId68" action="ppaction://hlinksldjump"/>
              <a:extLst>
                <a:ext uri="{FF2B5EF4-FFF2-40B4-BE49-F238E27FC236}">
                  <a16:creationId xmlns:a16="http://schemas.microsoft.com/office/drawing/2014/main" id="{D7B4D6A1-B956-594F-B606-6C1D1468F42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06818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7" name="TextBox 1216">
              <a:hlinkClick r:id="rId69" action="ppaction://hlinksldjump"/>
              <a:extLst>
                <a:ext uri="{FF2B5EF4-FFF2-40B4-BE49-F238E27FC236}">
                  <a16:creationId xmlns:a16="http://schemas.microsoft.com/office/drawing/2014/main" id="{A85FD977-0D04-9044-87F2-45EFA3F1A97C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3493977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PF Operator Approximation</a:t>
              </a:r>
            </a:p>
          </p:txBody>
        </p:sp>
        <p:sp>
          <p:nvSpPr>
            <p:cNvPr id="1218" name="Right Arrow 1217">
              <a:hlinkClick r:id="rId69" action="ppaction://hlinksldjump"/>
              <a:extLst>
                <a:ext uri="{FF2B5EF4-FFF2-40B4-BE49-F238E27FC236}">
                  <a16:creationId xmlns:a16="http://schemas.microsoft.com/office/drawing/2014/main" id="{3F5F0BC1-F083-4744-8793-63C6A63FF87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7709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9" name="Right Arrow 1218">
              <a:hlinkClick r:id="rId70" action="ppaction://hlinksldjump"/>
              <a:extLst>
                <a:ext uri="{FF2B5EF4-FFF2-40B4-BE49-F238E27FC236}">
                  <a16:creationId xmlns:a16="http://schemas.microsoft.com/office/drawing/2014/main" id="{D2B55A2F-F4FE-2E4A-A5AE-D76DFFB4C10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2370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0" name="Right Arrow 1219">
              <a:hlinkClick r:id="rId71" action="ppaction://hlinksldjump"/>
              <a:extLst>
                <a:ext uri="{FF2B5EF4-FFF2-40B4-BE49-F238E27FC236}">
                  <a16:creationId xmlns:a16="http://schemas.microsoft.com/office/drawing/2014/main" id="{7F9205B0-3F62-1B42-A59F-2D44207A95D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7032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1" name="Right Arrow 1220">
              <a:hlinkClick r:id="rId72" action="ppaction://hlinksldjump"/>
              <a:extLst>
                <a:ext uri="{FF2B5EF4-FFF2-40B4-BE49-F238E27FC236}">
                  <a16:creationId xmlns:a16="http://schemas.microsoft.com/office/drawing/2014/main" id="{F524F0E9-D712-4B42-A831-71CD80E50DE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4169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2" name="Right Arrow 1221">
              <a:hlinkClick r:id="rId73" action="ppaction://hlinksldjump"/>
              <a:extLst>
                <a:ext uri="{FF2B5EF4-FFF2-40B4-BE49-F238E27FC236}">
                  <a16:creationId xmlns:a16="http://schemas.microsoft.com/office/drawing/2014/main" id="{48984AB2-7591-C74B-A37B-C57306C0FA1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6635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Right Arrow 1222">
              <a:hlinkClick r:id="rId74" action="ppaction://hlinksldjump"/>
              <a:extLst>
                <a:ext uri="{FF2B5EF4-FFF2-40B4-BE49-F238E27FC236}">
                  <a16:creationId xmlns:a16="http://schemas.microsoft.com/office/drawing/2014/main" id="{2E5656DF-8535-894F-8C01-4B49026A82A7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1017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4" name="Right Arrow 1223">
              <a:hlinkClick r:id="rId75" action="ppaction://hlinksldjump"/>
              <a:extLst>
                <a:ext uri="{FF2B5EF4-FFF2-40B4-BE49-F238E27FC236}">
                  <a16:creationId xmlns:a16="http://schemas.microsoft.com/office/drawing/2014/main" id="{A8E39813-E895-1A42-A90B-22C65A22A886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15679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5" name="Right Arrow 1224">
              <a:hlinkClick r:id="rId76" action="ppaction://hlinksldjump"/>
              <a:extLst>
                <a:ext uri="{FF2B5EF4-FFF2-40B4-BE49-F238E27FC236}">
                  <a16:creationId xmlns:a16="http://schemas.microsoft.com/office/drawing/2014/main" id="{DD1084CB-27EB-7644-92C8-02D8979D5A0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40340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6" name="Right Arrow 1225">
              <a:hlinkClick r:id="rId77" action="ppaction://hlinksldjump"/>
              <a:extLst>
                <a:ext uri="{FF2B5EF4-FFF2-40B4-BE49-F238E27FC236}">
                  <a16:creationId xmlns:a16="http://schemas.microsoft.com/office/drawing/2014/main" id="{510D495A-5DAC-A54C-9E5B-861D87FF2BC2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65002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7" name="Right Arrow 1226">
              <a:hlinkClick r:id="rId78" action="ppaction://hlinksldjump"/>
              <a:extLst>
                <a:ext uri="{FF2B5EF4-FFF2-40B4-BE49-F238E27FC236}">
                  <a16:creationId xmlns:a16="http://schemas.microsoft.com/office/drawing/2014/main" id="{BBF08E61-0345-B645-9AAD-7F24BCB262F4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89664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8" name="Right Arrow 1227">
              <a:hlinkClick r:id="rId79" action="ppaction://hlinksldjump"/>
              <a:extLst>
                <a:ext uri="{FF2B5EF4-FFF2-40B4-BE49-F238E27FC236}">
                  <a16:creationId xmlns:a16="http://schemas.microsoft.com/office/drawing/2014/main" id="{1226517B-6EF4-7B4C-B169-4F9E1C46E98B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14325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9" name="TextBox 1228">
              <a:hlinkClick r:id="rId80" action="ppaction://hlinksldjump"/>
              <a:extLst>
                <a:ext uri="{FF2B5EF4-FFF2-40B4-BE49-F238E27FC236}">
                  <a16:creationId xmlns:a16="http://schemas.microsoft.com/office/drawing/2014/main" id="{4702F13F-6731-1F42-9CEB-42B6613EA1AF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580372" y="76200"/>
              <a:ext cx="2398232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ESN-EnKF</a:t>
              </a:r>
            </a:p>
          </p:txBody>
        </p:sp>
        <p:sp>
          <p:nvSpPr>
            <p:cNvPr id="1230" name="Right Arrow 1229">
              <a:hlinkClick r:id="rId80" action="ppaction://hlinksldjump"/>
              <a:extLst>
                <a:ext uri="{FF2B5EF4-FFF2-40B4-BE49-F238E27FC236}">
                  <a16:creationId xmlns:a16="http://schemas.microsoft.com/office/drawing/2014/main" id="{A9F39799-2364-814F-99E2-F203CB02C686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5669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1" name="Right Arrow 1230">
              <a:hlinkClick r:id="rId81" action="ppaction://hlinksldjump"/>
              <a:extLst>
                <a:ext uri="{FF2B5EF4-FFF2-40B4-BE49-F238E27FC236}">
                  <a16:creationId xmlns:a16="http://schemas.microsoft.com/office/drawing/2014/main" id="{441433A5-6A6D-8A49-9DA9-5C134266AA9D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9965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2" name="Right Arrow 1231">
              <a:hlinkClick r:id="rId82" action="ppaction://hlinksldjump"/>
              <a:extLst>
                <a:ext uri="{FF2B5EF4-FFF2-40B4-BE49-F238E27FC236}">
                  <a16:creationId xmlns:a16="http://schemas.microsoft.com/office/drawing/2014/main" id="{0B9B3307-EC0A-134E-AA54-A374BF07A28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23634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3" name="Right Arrow 1232">
              <a:hlinkClick r:id="rId83" action="ppaction://hlinksldjump"/>
              <a:extLst>
                <a:ext uri="{FF2B5EF4-FFF2-40B4-BE49-F238E27FC236}">
                  <a16:creationId xmlns:a16="http://schemas.microsoft.com/office/drawing/2014/main" id="{C809D0A6-D655-B64C-95AC-54E36FACD59D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47616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4" name="Right Arrow 1233">
              <a:hlinkClick r:id="rId84" action="ppaction://hlinksldjump"/>
              <a:extLst>
                <a:ext uri="{FF2B5EF4-FFF2-40B4-BE49-F238E27FC236}">
                  <a16:creationId xmlns:a16="http://schemas.microsoft.com/office/drawing/2014/main" id="{8B97D604-F91E-1546-918B-B962A38C6C17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71598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5" name="Right Arrow 1234">
              <a:hlinkClick r:id="rId85" action="ppaction://hlinksldjump"/>
              <a:extLst>
                <a:ext uri="{FF2B5EF4-FFF2-40B4-BE49-F238E27FC236}">
                  <a16:creationId xmlns:a16="http://schemas.microsoft.com/office/drawing/2014/main" id="{8AE850D3-928A-E14D-9CC8-42C09535A1C2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55812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6" name="Right Arrow 1235">
              <a:hlinkClick r:id="rId86" action="ppaction://hlinksldjump"/>
              <a:extLst>
                <a:ext uri="{FF2B5EF4-FFF2-40B4-BE49-F238E27FC236}">
                  <a16:creationId xmlns:a16="http://schemas.microsoft.com/office/drawing/2014/main" id="{911F948A-A351-BA43-B98E-12C5D221A28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1956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7" name="Right Arrow 1236">
              <a:hlinkClick r:id="rId87" action="ppaction://hlinksldjump"/>
              <a:extLst>
                <a:ext uri="{FF2B5EF4-FFF2-40B4-BE49-F238E27FC236}">
                  <a16:creationId xmlns:a16="http://schemas.microsoft.com/office/drawing/2014/main" id="{C0585680-12B3-0548-B4AB-35674339A453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435458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8" name="Right Arrow 1237">
              <a:hlinkClick r:id="rId88" action="ppaction://hlinksldjump"/>
              <a:extLst>
                <a:ext uri="{FF2B5EF4-FFF2-40B4-BE49-F238E27FC236}">
                  <a16:creationId xmlns:a16="http://schemas.microsoft.com/office/drawing/2014/main" id="{6755739B-1822-C149-B25F-447527B906F9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7528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9" name="TextBox 1238">
              <a:hlinkClick r:id="rId89" action="ppaction://hlinksldjump"/>
              <a:extLst>
                <a:ext uri="{FF2B5EF4-FFF2-40B4-BE49-F238E27FC236}">
                  <a16:creationId xmlns:a16="http://schemas.microsoft.com/office/drawing/2014/main" id="{DA6520F6-E4DE-FD4D-BD01-CCE2ACAC560B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9105605" y="76200"/>
              <a:ext cx="2959395" cy="184666"/>
            </a:xfrm>
            <a:prstGeom prst="rect">
              <a:avLst/>
            </a:prstGeom>
            <a:noFill/>
          </p:spPr>
          <p:txBody>
            <a:bodyPr vert="horz" lIns="0" tIns="0" rIns="0" bIns="0" rtlCol="0" anchorCtr="0">
              <a:spAutoFit/>
            </a:bodyPr>
            <a:lstStyle/>
            <a:p>
              <a:pPr algn="ctr"/>
              <a:r>
                <a:rPr lang="en-US" sz="1200">
                  <a:solidFill>
                    <a:srgbClr val="595959"/>
                  </a:solidFill>
                  <a:latin typeface="Calibri" panose="020F0502020204030204" pitchFamily="34" charset="0"/>
                </a:rPr>
                <a:t>Koopman bilinearization</a:t>
              </a:r>
            </a:p>
          </p:txBody>
        </p:sp>
        <p:sp>
          <p:nvSpPr>
            <p:cNvPr id="1240" name="Right Arrow 1239">
              <a:hlinkClick r:id="rId89" action="ppaction://hlinksldjump"/>
              <a:extLst>
                <a:ext uri="{FF2B5EF4-FFF2-40B4-BE49-F238E27FC236}">
                  <a16:creationId xmlns:a16="http://schemas.microsoft.com/office/drawing/2014/main" id="{8F732C74-45E6-F641-8346-EF8162026823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872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1" name="Right Arrow 1240">
              <a:hlinkClick r:id="rId90" action="ppaction://hlinksldjump"/>
              <a:extLst>
                <a:ext uri="{FF2B5EF4-FFF2-40B4-BE49-F238E27FC236}">
                  <a16:creationId xmlns:a16="http://schemas.microsoft.com/office/drawing/2014/main" id="{9F378F3F-FC97-C840-958C-F2DFDE9202BD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3533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2" name="Right Arrow 1241">
              <a:hlinkClick r:id="rId91" action="ppaction://hlinksldjump"/>
              <a:extLst>
                <a:ext uri="{FF2B5EF4-FFF2-40B4-BE49-F238E27FC236}">
                  <a16:creationId xmlns:a16="http://schemas.microsoft.com/office/drawing/2014/main" id="{B95ADDEF-F26C-9544-B821-2D7ED19A916A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78195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3" name="Right Arrow 1242">
              <a:hlinkClick r:id="rId92" action="ppaction://hlinksldjump"/>
              <a:extLst>
                <a:ext uri="{FF2B5EF4-FFF2-40B4-BE49-F238E27FC236}">
                  <a16:creationId xmlns:a16="http://schemas.microsoft.com/office/drawing/2014/main" id="{967425AB-7386-3648-B296-C601D5E0ACDC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028570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4" name="Right Arrow 1243">
              <a:hlinkClick r:id="rId93" action="ppaction://hlinksldjump"/>
              <a:extLst>
                <a:ext uri="{FF2B5EF4-FFF2-40B4-BE49-F238E27FC236}">
                  <a16:creationId xmlns:a16="http://schemas.microsoft.com/office/drawing/2014/main" id="{2A686716-5FC4-2845-9ED1-ADB212A0C10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75186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5" name="Right Arrow 1244">
              <a:hlinkClick r:id="rId94" action="ppaction://hlinksldjump"/>
              <a:extLst>
                <a:ext uri="{FF2B5EF4-FFF2-40B4-BE49-F238E27FC236}">
                  <a16:creationId xmlns:a16="http://schemas.microsoft.com/office/drawing/2014/main" id="{997656CE-EC14-1A4B-9C05-22719AC80EBC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521803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6" name="Right Arrow 1245">
              <a:hlinkClick r:id="rId95" action="ppaction://hlinksldjump"/>
              <a:extLst>
                <a:ext uri="{FF2B5EF4-FFF2-40B4-BE49-F238E27FC236}">
                  <a16:creationId xmlns:a16="http://schemas.microsoft.com/office/drawing/2014/main" id="{16713CAC-C632-EC41-BA52-B5122061139B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768419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7" name="Right Arrow 1246">
              <a:hlinkClick r:id="rId96" action="ppaction://hlinksldjump"/>
              <a:extLst>
                <a:ext uri="{FF2B5EF4-FFF2-40B4-BE49-F238E27FC236}">
                  <a16:creationId xmlns:a16="http://schemas.microsoft.com/office/drawing/2014/main" id="{9CA0742F-E1B4-1D44-8F94-9771987B03DE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15035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8" name="Right Arrow 1247">
              <a:hlinkClick r:id="rId97" action="ppaction://hlinksldjump"/>
              <a:extLst>
                <a:ext uri="{FF2B5EF4-FFF2-40B4-BE49-F238E27FC236}">
                  <a16:creationId xmlns:a16="http://schemas.microsoft.com/office/drawing/2014/main" id="{E7787203-0B90-464A-B036-3BB4F04A2FA5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61651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9" name="Right Arrow 1248">
              <a:hlinkClick r:id="rId98" action="ppaction://hlinksldjump"/>
              <a:extLst>
                <a:ext uri="{FF2B5EF4-FFF2-40B4-BE49-F238E27FC236}">
                  <a16:creationId xmlns:a16="http://schemas.microsoft.com/office/drawing/2014/main" id="{1ABD4644-AFD3-C340-ADA3-B17FE77AF6E4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08267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0" name="Right Arrow 1249">
              <a:hlinkClick r:id="rId99" action="ppaction://hlinksldjump"/>
              <a:extLst>
                <a:ext uri="{FF2B5EF4-FFF2-40B4-BE49-F238E27FC236}">
                  <a16:creationId xmlns:a16="http://schemas.microsoft.com/office/drawing/2014/main" id="{76988FE7-FEB3-A846-99FF-59B788546614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54884" y="254000"/>
              <a:ext cx="127000" cy="127000"/>
            </a:xfrm>
            <a:prstGeom prst="rightArrow">
              <a:avLst/>
            </a:prstGeom>
            <a:noFill/>
            <a:ln w="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2" name="Picture 1251">
            <a:extLst>
              <a:ext uri="{FF2B5EF4-FFF2-40B4-BE49-F238E27FC236}">
                <a16:creationId xmlns:a16="http://schemas.microsoft.com/office/drawing/2014/main" id="{DB40C0AD-61F2-2A4B-89B9-648DE0CC7209}"/>
              </a:ext>
            </a:extLst>
          </p:cNvPr>
          <p:cNvPicPr>
            <a:picLocks noChangeAspect="1"/>
          </p:cNvPicPr>
          <p:nvPr/>
        </p:nvPicPr>
        <p:blipFill>
          <a:blip r:embed="rId100"/>
          <a:stretch>
            <a:fillRect/>
          </a:stretch>
        </p:blipFill>
        <p:spPr>
          <a:xfrm>
            <a:off x="4232556" y="1319386"/>
            <a:ext cx="282206" cy="190680"/>
          </a:xfrm>
          <a:prstGeom prst="rect">
            <a:avLst/>
          </a:prstGeom>
        </p:spPr>
      </p:pic>
      <p:pic>
        <p:nvPicPr>
          <p:cNvPr id="1253" name="Picture 1252">
            <a:extLst>
              <a:ext uri="{FF2B5EF4-FFF2-40B4-BE49-F238E27FC236}">
                <a16:creationId xmlns:a16="http://schemas.microsoft.com/office/drawing/2014/main" id="{C823F3B0-81D6-904D-9C27-9E40D2F7FBE6}"/>
              </a:ext>
            </a:extLst>
          </p:cNvPr>
          <p:cNvPicPr>
            <a:picLocks noChangeAspect="1"/>
          </p:cNvPicPr>
          <p:nvPr/>
        </p:nvPicPr>
        <p:blipFill>
          <a:blip r:embed="rId101"/>
          <a:stretch>
            <a:fillRect/>
          </a:stretch>
        </p:blipFill>
        <p:spPr>
          <a:xfrm>
            <a:off x="8195635" y="1251966"/>
            <a:ext cx="289384" cy="2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155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-CONFIG__" val="Version20200227_2021 10 10 5 12 10 10 132;60;11 0;0;0 128;128;128 89;89;89 Calibri RightArrow 9 1 1 0 1 0 0 0 0 1 1 0 90;200;30 10;255;0 0 0 0 197;90;17 220;230;242 0;0;0 0 1 1 0 0 0 0 0 0 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ESN-EnKF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Koopman bilinearization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1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Default Sectio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Gaussian Mixture Filters"/>
</p:tagLst>
</file>

<file path=ppt/tags/tag2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Motivatio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PF Operator Approximation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__" val="yes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15602</TotalTime>
  <Words>4070</Words>
  <Application>Microsoft Macintosh PowerPoint</Application>
  <PresentationFormat>Widescreen</PresentationFormat>
  <Paragraphs>776</Paragraphs>
  <Slides>50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Times New Roman</vt:lpstr>
      <vt:lpstr>Office Theme</vt:lpstr>
      <vt:lpstr>Estimation and Control of Nonlinear Systems: Model-Based and Model-Free Approaches Doctoral Dissertation Defense</vt:lpstr>
      <vt:lpstr>Outline of the dissertation</vt:lpstr>
      <vt:lpstr>PowerPoint Presentation</vt:lpstr>
      <vt:lpstr>PowerPoint Presentation</vt:lpstr>
      <vt:lpstr>PowerPoint Presentation</vt:lpstr>
      <vt:lpstr>PowerPoint Presentation</vt:lpstr>
      <vt:lpstr>Outline</vt:lpstr>
      <vt:lpstr>Model-based methods: Gaussian Mixture Model (GMM)</vt:lpstr>
      <vt:lpstr>Gaussian Mixture Model: Definition</vt:lpstr>
      <vt:lpstr>Gaussian Mixture Model: Definition</vt:lpstr>
      <vt:lpstr>Relation to Prior Work</vt:lpstr>
      <vt:lpstr>Block diagram: Gaussian Mixture Model EKF/UKF</vt:lpstr>
      <vt:lpstr>Stochastic Error Bounds: GMM-EKF, GMM-UKF</vt:lpstr>
      <vt:lpstr>Performance of GMM-EKF, GMM-UKF</vt:lpstr>
      <vt:lpstr>Computational Cost of GMM-EKF, GMM-UKF</vt:lpstr>
      <vt:lpstr>Outline</vt:lpstr>
      <vt:lpstr>Perron-Frobenius (PF) Operator: Definitions</vt:lpstr>
      <vt:lpstr>Relation to Prior Work</vt:lpstr>
      <vt:lpstr>Finite-Dimensional Approximation: Weak Formulation</vt:lpstr>
      <vt:lpstr>Combining Ulam’s Method and Dynamic Mode Decomposition</vt:lpstr>
      <vt:lpstr>Constrained Ulam Dynamic Mode Decomposition (CU-DMD)</vt:lpstr>
      <vt:lpstr>Numerical Example: Linear System</vt:lpstr>
      <vt:lpstr>Numerical Example: Stochastic Van der Pol Oscillator</vt:lpstr>
      <vt:lpstr>Density transport for a Van der Pol oscillator</vt:lpstr>
      <vt:lpstr>Numerical Example: Feedback Control of A Pitching airfoil1 </vt:lpstr>
      <vt:lpstr>Goman-Khrabrov Model and Output Feedback</vt:lpstr>
      <vt:lpstr>Output Feedback Performance using CU-DMD</vt:lpstr>
      <vt:lpstr>Outline</vt:lpstr>
      <vt:lpstr>PowerPoint Presentation</vt:lpstr>
      <vt:lpstr>PowerPoint Presentation</vt:lpstr>
      <vt:lpstr>Echo-State Network: A Lifting Approach</vt:lpstr>
      <vt:lpstr>Echo-State Network: A Free-running Predictor</vt:lpstr>
      <vt:lpstr>Relation to Prior Work</vt:lpstr>
      <vt:lpstr>Echo-State Network with Ensemble Kalman Filter</vt:lpstr>
      <vt:lpstr>Parallel ESNs with Ensemble Kalman Filter</vt:lpstr>
      <vt:lpstr>Application: Traffic Congestion Prediction with Numina</vt:lpstr>
      <vt:lpstr>Application: Traffic Congestion Prediction with Numina</vt:lpstr>
      <vt:lpstr>Outline</vt:lpstr>
      <vt:lpstr>Data-driven Bilinearization of a Control Affine system</vt:lpstr>
      <vt:lpstr>Koopman Operator: An Overview</vt:lpstr>
      <vt:lpstr>Relation to Prior Work</vt:lpstr>
      <vt:lpstr>Control Affine System</vt:lpstr>
      <vt:lpstr>Koopman Canonical Transform</vt:lpstr>
      <vt:lpstr>Bilinearizability Results: Koopman Bilinear Form (KBF)</vt:lpstr>
      <vt:lpstr>Data-driven Construction of the Koopman Bilinear Form</vt:lpstr>
      <vt:lpstr>Convergence of the KBF: Functional Approximation</vt:lpstr>
      <vt:lpstr>Optimal Control of the Koopman Bilinear Form</vt:lpstr>
      <vt:lpstr>Optimal Control with KBF: Numerical Example</vt:lpstr>
      <vt:lpstr>Conclusion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Estimation and Control of Nonlinear Systems: Model Based and Model Free Approaches</dc:title>
  <dc:creator>Debdipta Goswami</dc:creator>
  <cp:lastModifiedBy>Debdipta Goswami</cp:lastModifiedBy>
  <cp:revision>134</cp:revision>
  <dcterms:created xsi:type="dcterms:W3CDTF">2020-04-28T17:13:21Z</dcterms:created>
  <dcterms:modified xsi:type="dcterms:W3CDTF">2021-02-26T07:34:17Z</dcterms:modified>
</cp:coreProperties>
</file>